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75" d="100"/>
          <a:sy n="75" d="100"/>
        </p:scale>
        <p:origin x="217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6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6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3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6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97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12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48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7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3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00F40-4374-4706-8F9A-7196C5E7739C}" type="datetimeFigureOut">
              <a:rPr lang="zh-CN" altLang="en-US" smtClean="0"/>
              <a:t>2016/4/28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21CD-2944-4871-9B5F-1C901C6DA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95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Scene Text Detection</a:t>
            </a:r>
            <a:br>
              <a:rPr lang="en-US" altLang="zh-CN" dirty="0" smtClean="0"/>
            </a:br>
            <a:r>
              <a:rPr lang="en-US" altLang="zh-CN" dirty="0" smtClean="0"/>
              <a:t>ME Recognition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Wenhao</a:t>
            </a:r>
            <a:r>
              <a:rPr lang="en-US" altLang="zh-CN" dirty="0" smtClean="0"/>
              <a:t> He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7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 Text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Multi-task normalization</a:t>
            </a:r>
          </a:p>
          <a:p>
            <a:pPr lvl="1"/>
            <a:r>
              <a:rPr lang="en-US" altLang="zh-CN" dirty="0" smtClean="0"/>
              <a:t>Scale label</a:t>
            </a:r>
          </a:p>
          <a:p>
            <a:pPr lvl="1"/>
            <a:r>
              <a:rPr lang="en-US" altLang="zh-CN" dirty="0" smtClean="0"/>
              <a:t>Scale prediction by scalar α</a:t>
            </a:r>
          </a:p>
          <a:p>
            <a:pPr lvl="1"/>
            <a:r>
              <a:rPr lang="en-US" altLang="zh-CN" dirty="0" smtClean="0"/>
              <a:t>Scale prediction by map β — Like STN (</a:t>
            </a:r>
            <a:r>
              <a:rPr lang="en-US" altLang="zh-CN" smtClean="0"/>
              <a:t>Best performance)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Is it worth a deeper research?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95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 Text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Simple end-to-end</a:t>
            </a:r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5936"/>
            <a:ext cx="5855970" cy="329398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37" y="119239"/>
            <a:ext cx="742950" cy="6096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37" y="787753"/>
            <a:ext cx="1219200" cy="6096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318" y="1470555"/>
            <a:ext cx="3305175" cy="6096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19" y="2128438"/>
            <a:ext cx="1857375" cy="6096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36" y="2792066"/>
            <a:ext cx="2085975" cy="6096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19" y="3449718"/>
            <a:ext cx="752475" cy="6096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19" y="4124208"/>
            <a:ext cx="771525" cy="6096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19" y="4798698"/>
            <a:ext cx="828675" cy="60960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19" y="5487830"/>
            <a:ext cx="895350" cy="609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219" y="6157674"/>
            <a:ext cx="1419225" cy="6096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8606017" y="2912200"/>
            <a:ext cx="298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vehicles v-----e-h---i-c-ll-e--s---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8606017" y="5607964"/>
            <a:ext cx="2234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1 1-------------------------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606017" y="1573491"/>
            <a:ext cx="3462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maenance m----a------e-n-a--n-c-e--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8606017" y="3568928"/>
            <a:ext cx="2315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of o------------------f------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8606017" y="6275704"/>
            <a:ext cx="2356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va v--------a----------------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606017" y="907887"/>
            <a:ext cx="23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ps p----------------------s--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606017" y="2242845"/>
            <a:ext cx="3058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beware b-----e--w-----a---r--e---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606017" y="4244342"/>
            <a:ext cx="2348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vv v-------------v-----------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8606017" y="4903596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--------------------------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600327" y="233417"/>
            <a:ext cx="240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1n 1----------------n--------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41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Scene Text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Text line alignment — For pure detection pipeline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12" y="2714625"/>
            <a:ext cx="2085975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81" y="2552700"/>
            <a:ext cx="1504950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812" y="3908423"/>
            <a:ext cx="1552575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37" y="3732211"/>
            <a:ext cx="1457325" cy="962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99" y="5102221"/>
            <a:ext cx="3276600" cy="60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5102221"/>
            <a:ext cx="2628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 Recognition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792409" cy="4351338"/>
          </a:xfrm>
        </p:spPr>
        <p:txBody>
          <a:bodyPr/>
          <a:lstStyle/>
          <a:p>
            <a:r>
              <a:rPr lang="en-US" altLang="zh-CN" dirty="0" smtClean="0"/>
              <a:t>By Wei Feng</a:t>
            </a:r>
          </a:p>
          <a:p>
            <a:pPr lvl="1"/>
            <a:r>
              <a:rPr lang="en-US" altLang="zh-CN" dirty="0" smtClean="0"/>
              <a:t>130 kinds of symbols</a:t>
            </a:r>
          </a:p>
          <a:p>
            <a:pPr lvl="1"/>
            <a:r>
              <a:rPr lang="en-US" altLang="zh-CN" dirty="0" smtClean="0"/>
              <a:t>Need adjust box label of square root</a:t>
            </a:r>
          </a:p>
          <a:p>
            <a:r>
              <a:rPr lang="en-US" altLang="zh-CN" dirty="0" smtClean="0"/>
              <a:t>By </a:t>
            </a:r>
            <a:r>
              <a:rPr lang="en-US" altLang="zh-CN" dirty="0" err="1" smtClean="0"/>
              <a:t>Wenhao</a:t>
            </a:r>
            <a:r>
              <a:rPr lang="en-US" altLang="zh-CN" dirty="0" smtClean="0"/>
              <a:t> He</a:t>
            </a:r>
          </a:p>
          <a:p>
            <a:pPr lvl="1"/>
            <a:r>
              <a:rPr lang="en-US" altLang="zh-CN" dirty="0" smtClean="0"/>
              <a:t>Adjust square root box</a:t>
            </a:r>
          </a:p>
          <a:p>
            <a:pPr lvl="1"/>
            <a:r>
              <a:rPr lang="en-US" altLang="zh-CN" dirty="0" smtClean="0"/>
              <a:t>Could not reproduce previous performance using the same structure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09" y="323035"/>
            <a:ext cx="5561391" cy="300517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609" y="3494087"/>
            <a:ext cx="5562966" cy="30210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876800"/>
            <a:ext cx="20574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 CRNN into </a:t>
            </a:r>
            <a:r>
              <a:rPr lang="en-US" altLang="zh-CN" dirty="0" err="1" smtClean="0"/>
              <a:t>Densebox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How to generate accurate training samples (boundary)</a:t>
            </a:r>
          </a:p>
          <a:p>
            <a:pPr lvl="1"/>
            <a:r>
              <a:rPr lang="en-US" altLang="zh-CN" dirty="0" smtClean="0"/>
              <a:t>How to design the sequenced features</a:t>
            </a:r>
          </a:p>
          <a:p>
            <a:r>
              <a:rPr lang="en-US" altLang="zh-CN" dirty="0" smtClean="0"/>
              <a:t>Add STN into ME recognition system</a:t>
            </a:r>
          </a:p>
          <a:p>
            <a:pPr lvl="1"/>
            <a:r>
              <a:rPr lang="en-US" altLang="zh-CN" dirty="0" smtClean="0"/>
              <a:t>Transform images as well as labels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0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194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Theme</vt:lpstr>
      <vt:lpstr>Scene Text Detection ME Recognition</vt:lpstr>
      <vt:lpstr>Scene Text Detection</vt:lpstr>
      <vt:lpstr>Scene Text Detection</vt:lpstr>
      <vt:lpstr>Scene Text Detection</vt:lpstr>
      <vt:lpstr>ME Recognition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Scene Text Detection ME Recognition</dc:title>
  <dc:creator>KK</dc:creator>
  <cp:lastModifiedBy>KK</cp:lastModifiedBy>
  <cp:revision>77</cp:revision>
  <dcterms:created xsi:type="dcterms:W3CDTF">2016-04-28T06:46:59Z</dcterms:created>
  <dcterms:modified xsi:type="dcterms:W3CDTF">2016-04-28T07:55:50Z</dcterms:modified>
</cp:coreProperties>
</file>