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7" r:id="rId7"/>
    <p:sldId id="279" r:id="rId8"/>
  </p:sldIdLst>
  <p:sldSz cx="9144000" cy="5143500" type="screen16x9"/>
  <p:notesSz cx="6858000" cy="9144000"/>
  <p:embeddedFontLst>
    <p:embeddedFont>
      <p:font typeface="Didact Gothic" panose="020B0604020202020204" charset="0"/>
      <p:regular r:id="rId10"/>
    </p:embeddedFont>
    <p:embeddedFont>
      <p:font typeface="Montserrat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默认节" id="{8C40F9E1-9607-48FB-A39B-B7C8BD9580FF}">
          <p14:sldIdLst>
            <p14:sldId id="256"/>
            <p14:sldId id="283"/>
            <p14:sldId id="284"/>
            <p14:sldId id="285"/>
            <p14:sldId id="286"/>
            <p14:sldId id="287"/>
          </p14:sldIdLst>
        </p14:section>
        <p14:section name="无标题节" id="{66628E96-7F69-481C-B147-25F47EAB97CA}">
          <p14:sldIdLst/>
        </p14:section>
        <p14:section name="App" id="{D9BB2FD9-5967-4DBE-86C6-86527990E792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2B26E-D8EF-4191-B5DB-E0C92ABC7AA8}">
  <a:tblStyle styleId="{02E2B26E-D8EF-4191-B5DB-E0C92ABC7AA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21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29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1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9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1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5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65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8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3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54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59" r:id="rId4"/>
    <p:sldLayoutId id="2147483660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821336" y="893366"/>
            <a:ext cx="6861289" cy="1678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182A2E"/>
                </a:solidFill>
              </a:rPr>
              <a:t>CNN based Object Detection</a:t>
            </a:r>
            <a:endParaRPr lang="en" dirty="0">
              <a:solidFill>
                <a:srgbClr val="182A2E"/>
              </a:solidFill>
            </a:endParaRPr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45"/>
          <p:cNvSpPr txBox="1">
            <a:spLocks/>
          </p:cNvSpPr>
          <p:nvPr/>
        </p:nvSpPr>
        <p:spPr>
          <a:xfrm>
            <a:off x="5821899" y="3780532"/>
            <a:ext cx="3322101" cy="871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zh-CN" sz="1800" dirty="0" smtClean="0">
                <a:solidFill>
                  <a:srgbClr val="182A2E"/>
                </a:solidFill>
              </a:rPr>
              <a:t>Reporter: </a:t>
            </a:r>
            <a:r>
              <a:rPr lang="en-US" sz="1800" dirty="0" smtClean="0">
                <a:solidFill>
                  <a:srgbClr val="182A2E"/>
                </a:solidFill>
              </a:rPr>
              <a:t>WENHAO HE</a:t>
            </a:r>
          </a:p>
          <a:p>
            <a:r>
              <a:rPr lang="en-US" sz="1800" dirty="0" smtClean="0">
                <a:solidFill>
                  <a:srgbClr val="182A2E"/>
                </a:solidFill>
              </a:rPr>
              <a:t>        Date: </a:t>
            </a:r>
            <a:r>
              <a:rPr lang="en-US" sz="1800" dirty="0" smtClean="0">
                <a:solidFill>
                  <a:srgbClr val="182A2E"/>
                </a:solidFill>
              </a:rPr>
              <a:t>May 9</a:t>
            </a:r>
            <a:r>
              <a:rPr lang="en-US" sz="1800" baseline="30000" dirty="0" smtClean="0">
                <a:solidFill>
                  <a:srgbClr val="182A2E"/>
                </a:solidFill>
              </a:rPr>
              <a:t>th</a:t>
            </a:r>
            <a:r>
              <a:rPr lang="en-US" sz="1800" dirty="0" smtClean="0">
                <a:solidFill>
                  <a:srgbClr val="182A2E"/>
                </a:solidFill>
              </a:rPr>
              <a:t> 2016</a:t>
            </a:r>
            <a:endParaRPr lang="en" sz="1800" dirty="0">
              <a:solidFill>
                <a:srgbClr val="182A2E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Outline</a:t>
            </a:r>
            <a:endParaRPr lang="en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sz="3200" dirty="0" smtClean="0">
                <a:latin typeface="Montserrat" panose="020B0604020202020204" charset="0"/>
              </a:rPr>
              <a:t>Review of </a:t>
            </a:r>
            <a:r>
              <a:rPr lang="en" sz="3200" dirty="0" smtClean="0">
                <a:latin typeface="Montserrat" panose="020B0604020202020204" charset="0"/>
              </a:rPr>
              <a:t>my previous reports</a:t>
            </a:r>
          </a:p>
          <a:p>
            <a:pPr marL="457200" indent="-457200">
              <a:spcBef>
                <a:spcPts val="0"/>
              </a:spcBef>
            </a:pPr>
            <a:r>
              <a:rPr lang="en" altLang="zh-CN" sz="3200" dirty="0" smtClean="0">
                <a:latin typeface="Montserrat" panose="020B0604020202020204" charset="0"/>
              </a:rPr>
              <a:t>Y(ou)O(nly)L(ook)O(nce)</a:t>
            </a:r>
          </a:p>
          <a:p>
            <a:pPr marL="457200" indent="-457200">
              <a:spcBef>
                <a:spcPts val="0"/>
              </a:spcBef>
            </a:pPr>
            <a:endParaRPr lang="en" altLang="zh-CN" sz="32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84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Sliding Window Model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sz="3200" dirty="0" smtClean="0">
                <a:latin typeface="Montserrat" panose="020B0604020202020204" charset="0"/>
              </a:rPr>
              <a:t>Review of </a:t>
            </a:r>
            <a:r>
              <a:rPr lang="en" sz="3200" dirty="0" smtClean="0">
                <a:latin typeface="Montserrat" panose="020B0604020202020204" charset="0"/>
              </a:rPr>
              <a:t>my previous reports</a:t>
            </a:r>
          </a:p>
          <a:p>
            <a:pPr marL="457200" indent="-457200">
              <a:spcBef>
                <a:spcPts val="0"/>
              </a:spcBef>
            </a:pPr>
            <a:r>
              <a:rPr lang="en" altLang="zh-CN" sz="3200" dirty="0" smtClean="0">
                <a:latin typeface="Montserrat" panose="020B0604020202020204" charset="0"/>
              </a:rPr>
              <a:t>Y(ou)O(nly)L(ook)O(nce)</a:t>
            </a:r>
          </a:p>
          <a:p>
            <a:pPr marL="457200" indent="-457200">
              <a:spcBef>
                <a:spcPts val="0"/>
              </a:spcBef>
            </a:pPr>
            <a:endParaRPr lang="en" altLang="zh-CN" sz="3200" dirty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706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altLang="zh-CN" sz="3200" dirty="0">
                <a:latin typeface="Montserrat" panose="020B0604020202020204" charset="0"/>
              </a:rPr>
              <a:t>You Only Look </a:t>
            </a:r>
            <a:r>
              <a:rPr lang="en-US" altLang="zh-CN" sz="3200" dirty="0" smtClean="0">
                <a:latin typeface="Montserrat" panose="020B0604020202020204" charset="0"/>
              </a:rPr>
              <a:t>Once: Unified</a:t>
            </a:r>
            <a:r>
              <a:rPr lang="en-US" altLang="zh-CN" sz="3200" dirty="0">
                <a:latin typeface="Montserrat" panose="020B0604020202020204" charset="0"/>
              </a:rPr>
              <a:t>, Real-Time Object </a:t>
            </a:r>
            <a:r>
              <a:rPr lang="en-US" altLang="zh-CN" sz="3200" dirty="0" smtClean="0">
                <a:latin typeface="Montserrat" panose="020B0604020202020204" charset="0"/>
              </a:rPr>
              <a:t>Detection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CN" sz="3200" dirty="0" smtClean="0">
                <a:latin typeface="Montserrat" panose="020B0604020202020204" charset="0"/>
              </a:rPr>
              <a:t>Authors</a:t>
            </a:r>
            <a:r>
              <a:rPr lang="en-US" altLang="zh-CN" sz="3200" dirty="0">
                <a:latin typeface="Montserrat" panose="020B0604020202020204" charset="0"/>
              </a:rPr>
              <a:t>: Joseph </a:t>
            </a:r>
            <a:r>
              <a:rPr lang="en-US" altLang="zh-CN" sz="3200" dirty="0" err="1" smtClean="0">
                <a:latin typeface="Montserrat" panose="020B0604020202020204" charset="0"/>
              </a:rPr>
              <a:t>Redmon</a:t>
            </a:r>
            <a:r>
              <a:rPr lang="en-US" altLang="zh-CN" sz="3200" dirty="0">
                <a:latin typeface="Montserrat" panose="020B0604020202020204" charset="0"/>
              </a:rPr>
              <a:t>, Santosh </a:t>
            </a:r>
            <a:r>
              <a:rPr lang="en-US" altLang="zh-CN" sz="3200" dirty="0" err="1" smtClean="0">
                <a:latin typeface="Montserrat" panose="020B0604020202020204" charset="0"/>
              </a:rPr>
              <a:t>Divvala</a:t>
            </a:r>
            <a:r>
              <a:rPr lang="en-US" altLang="zh-CN" sz="3200" dirty="0">
                <a:latin typeface="Montserrat" panose="020B0604020202020204" charset="0"/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  <a:latin typeface="Montserrat" panose="020B0604020202020204" charset="0"/>
              </a:rPr>
              <a:t>Ross </a:t>
            </a:r>
            <a:r>
              <a:rPr lang="en-US" altLang="zh-CN" sz="3200" dirty="0" err="1" smtClean="0">
                <a:solidFill>
                  <a:srgbClr val="FF0000"/>
                </a:solidFill>
                <a:latin typeface="Montserrat" panose="020B0604020202020204" charset="0"/>
              </a:rPr>
              <a:t>Girshick</a:t>
            </a:r>
            <a:r>
              <a:rPr lang="en-US" altLang="zh-CN" sz="3200" dirty="0" smtClean="0">
                <a:latin typeface="Montserrat" panose="020B0604020202020204" charset="0"/>
              </a:rPr>
              <a:t>, Ali </a:t>
            </a:r>
            <a:r>
              <a:rPr lang="en-US" altLang="zh-CN" sz="3200" dirty="0" err="1" smtClean="0">
                <a:latin typeface="Montserrat" panose="020B0604020202020204" charset="0"/>
              </a:rPr>
              <a:t>Farhadi</a:t>
            </a:r>
            <a:endParaRPr lang="en-US" altLang="zh-CN" sz="3200" dirty="0" smtClean="0">
              <a:latin typeface="Montserrat" panose="020B0604020202020204" charset="0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CN" sz="3200" dirty="0">
                <a:latin typeface="Montserrat" panose="020B0604020202020204" charset="0"/>
              </a:rPr>
              <a:t>Ross </a:t>
            </a:r>
            <a:r>
              <a:rPr lang="en-US" altLang="zh-CN" sz="3200" dirty="0" err="1" smtClean="0">
                <a:latin typeface="Montserrat" panose="020B0604020202020204" charset="0"/>
              </a:rPr>
              <a:t>Girshick</a:t>
            </a:r>
            <a:r>
              <a:rPr lang="en-US" altLang="zh-CN" sz="3200" dirty="0">
                <a:latin typeface="Montserrat" panose="020B0604020202020204" charset="0"/>
              </a:rPr>
              <a:t>: Facebook AI </a:t>
            </a:r>
            <a:r>
              <a:rPr lang="en-US" altLang="zh-CN" sz="3200" dirty="0" smtClean="0">
                <a:latin typeface="Montserrat" panose="020B0604020202020204" charset="0"/>
              </a:rPr>
              <a:t>Research, rbg@fb.com</a:t>
            </a:r>
            <a:endParaRPr lang="en" altLang="zh-CN" sz="3200" dirty="0">
              <a:latin typeface="Montserrat" panose="020B0604020202020204" charset="0"/>
            </a:endParaRPr>
          </a:p>
          <a:p>
            <a:pPr marL="457200" lvl="1" indent="-457200">
              <a:spcBef>
                <a:spcPts val="0"/>
              </a:spcBef>
            </a:pPr>
            <a:r>
              <a:rPr lang="en" sz="3200" dirty="0" smtClean="0">
                <a:latin typeface="Montserrat" panose="020B0604020202020204" charset="0"/>
              </a:rPr>
              <a:t>(Fast, Faster) RCNN</a:t>
            </a:r>
            <a:endParaRPr lang="en" sz="3200" dirty="0" smtClean="0">
              <a:latin typeface="Montserrat" panose="020B0604020202020204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751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872836"/>
            <a:ext cx="3076575" cy="4270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sz="1600" dirty="0" smtClean="0">
                <a:latin typeface="Montserrat" panose="020B0604020202020204" charset="0"/>
              </a:rPr>
              <a:t>5-dim vector =&gt; </a:t>
            </a:r>
          </a:p>
          <a:p>
            <a:pPr marL="457200" lvl="1" indent="-457200">
              <a:spcBef>
                <a:spcPts val="0"/>
              </a:spcBef>
            </a:pPr>
            <a:r>
              <a:rPr lang="en" sz="1600" dirty="0" smtClean="0">
                <a:latin typeface="Montserrat" panose="020B0604020202020204" charset="0"/>
              </a:rPr>
              <a:t>(conf, x1, y1, x2, y2)</a:t>
            </a:r>
          </a:p>
          <a:p>
            <a:pPr marL="457200" indent="-457200">
              <a:spcBef>
                <a:spcPts val="0"/>
              </a:spcBef>
            </a:pPr>
            <a:r>
              <a:rPr lang="en" sz="1600" dirty="0" smtClean="0">
                <a:latin typeface="Montserrat" panose="020B0604020202020204" charset="0"/>
              </a:rPr>
              <a:t>C-dim vector =&gt;</a:t>
            </a:r>
          </a:p>
          <a:p>
            <a:pPr marL="457200" lvl="1" indent="-457200">
              <a:spcBef>
                <a:spcPts val="0"/>
              </a:spcBef>
            </a:pPr>
            <a:r>
              <a:rPr lang="en-US" sz="1600" dirty="0" smtClean="0">
                <a:latin typeface="Montserrat" panose="020B0604020202020204" charset="0"/>
              </a:rPr>
              <a:t>P</a:t>
            </a:r>
            <a:r>
              <a:rPr lang="en" sz="1600" smtClean="0">
                <a:latin typeface="Montserrat" panose="020B0604020202020204" charset="0"/>
              </a:rPr>
              <a:t>robability distribution</a:t>
            </a:r>
            <a:endParaRPr lang="en" sz="1600" dirty="0" smtClean="0">
              <a:latin typeface="Montserrat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26270"/>
            <a:ext cx="6067425" cy="36907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575" y="3717054"/>
            <a:ext cx="6067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31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862005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/>
              <a:t>YOLO</a:t>
            </a:r>
            <a:endParaRPr lang="en" sz="5400" dirty="0"/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0" y="1159798"/>
            <a:ext cx="9144000" cy="39837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endParaRPr lang="en" sz="32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54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-153470" y="821350"/>
            <a:ext cx="90201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 dirty="0" smtClean="0"/>
              <a:t>THANKS</a:t>
            </a:r>
            <a:r>
              <a:rPr lang="en" sz="15000" dirty="0"/>
              <a:t>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lang="en" sz="3600" b="1" dirty="0"/>
          </a:p>
        </p:txBody>
      </p:sp>
      <p:grpSp>
        <p:nvGrpSpPr>
          <p:cNvPr id="5" name="Shape 758"/>
          <p:cNvGrpSpPr/>
          <p:nvPr/>
        </p:nvGrpSpPr>
        <p:grpSpPr>
          <a:xfrm>
            <a:off x="473482" y="357744"/>
            <a:ext cx="433992" cy="422729"/>
            <a:chOff x="5916675" y="927975"/>
            <a:chExt cx="516350" cy="502950"/>
          </a:xfrm>
        </p:grpSpPr>
        <p:sp>
          <p:nvSpPr>
            <p:cNvPr id="6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767"/>
          <p:cNvSpPr/>
          <p:nvPr/>
        </p:nvSpPr>
        <p:spPr>
          <a:xfrm>
            <a:off x="665643" y="594121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97</Words>
  <Application>Microsoft Office PowerPoint</Application>
  <PresentationFormat>全屏显示(16:9)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Didact Gothic</vt:lpstr>
      <vt:lpstr>Montserrat</vt:lpstr>
      <vt:lpstr>Arial</vt:lpstr>
      <vt:lpstr>Ganymede template</vt:lpstr>
      <vt:lpstr>CNN based Object Detection</vt:lpstr>
      <vt:lpstr>Outline</vt:lpstr>
      <vt:lpstr>Sliding Window Model</vt:lpstr>
      <vt:lpstr>YOLO</vt:lpstr>
      <vt:lpstr>YOLO</vt:lpstr>
      <vt:lpstr>YOLO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He,Wenhao</dc:creator>
  <cp:lastModifiedBy>KK</cp:lastModifiedBy>
  <cp:revision>939</cp:revision>
  <dcterms:modified xsi:type="dcterms:W3CDTF">2016-05-03T12:47:30Z</dcterms:modified>
</cp:coreProperties>
</file>