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1601-B25D-4532-873E-12186C5F8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88481-B785-42B9-B48D-153574B08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BC2C3-6AFA-4972-B998-277E1B72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EF518-914F-4B62-9F56-2EDC165A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2F377-C15C-4F82-A417-DE3B40CF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2DE7E-3F4C-4879-96E5-F95F2B93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B4E22-A63C-4943-A657-C356278C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4A2-047E-4058-AC53-D9C3268C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BD5D6-BE55-434D-B55D-CF2AA46A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84962-C5E2-477D-98CA-8F6E3238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991EC6-4DFD-4665-ACF5-BC6B70F0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8327-4D33-4EDD-A936-59D23367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7945F-B9EC-4184-AA6C-CC7BBE95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360B0-E070-4BFC-A734-582CF8BA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AB117-5984-4389-8CCD-CBA1F1BA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9B8AA-956F-475C-9913-D9AAF184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14BBF-27F7-4269-B4FD-0DB6D136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8D964-5437-41A6-926D-51CF3C36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17EE4-E0AD-453C-8D8B-A818CAA8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43FCF-5A92-448F-99DE-2FD31365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45CD-70DD-443C-9801-C6666D37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43174-89B2-46E0-9D80-6B68B73C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0826E-F00A-4C06-B7B4-E73A9AE6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9FA4E-89E6-4506-AFEE-8066400E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63F70-D1F7-457B-8E43-21BDD5E3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BD5DC-9580-4F42-86AC-84036810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AE53-1C0F-4E5A-9E5B-49528C36E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EA320-5E5F-4354-854F-C5F05A3D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70B7A-6717-41A1-A92A-8DD6550D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F5312-45D1-4E25-84B1-2AEDC567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69537-E6E4-41B5-910C-7EC5B7FD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57FD-4F2D-4846-B2CF-A2F1FB2E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E4849-D7F5-4726-8213-EAD96846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61058-F6A9-4555-9F94-E351F093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BD373-D07E-4C43-B7EB-365C9FB05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26049-A67A-4746-BBBA-AC0372A6B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D73B3-C10A-42B2-8F76-67C3F86C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C3FAE5-4852-4B31-BC72-5BD0F8F7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6262AE-90B8-4804-910A-2C11797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E5E6B-2AF0-4C3E-8155-961A266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A6B45-0C17-4B79-A29D-66F44204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70446-AF40-43CC-A358-ADFC9450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1568E8-0CD6-45E2-86EB-EA3178D9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3B39A-477A-4002-BA31-CEDF9FEA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FB8F8-215D-4868-878D-261A7BF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47096-35E5-41D5-813B-AAE961CB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937D8-1234-43AD-9747-99749141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CF83B-A20C-4ED1-BDBE-B7332582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C3DC8-038A-4AF1-B824-759B0380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78D2-C33C-4A5A-BCEA-32334268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BC024-A029-40CC-9305-CD7431B2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19664-03EE-435B-A71E-42650DF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9349E-5AD3-4472-8B22-EEDF1CB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CEA20F-4460-4DB3-B68F-4BFE89FB1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1D7EF-3096-4D7F-88A4-0FAE95CE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36B05-8E61-445C-933B-7B08EA07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6E1E3-DF74-4953-900D-9C59DAA7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7F8E-0052-449C-B36A-EDF7A92A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96D16E-A239-4C19-9EA9-1F69C5E1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3F94E-6C97-4467-B162-F80E9F962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D0388-7F1B-4F17-8D56-0CA1710E0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7254D-CCAF-44EB-A379-CA738F04B47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4D267-A5E9-4EB4-8DCF-0C0BCAFCD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B54B2-F538-4F37-82F6-9F6985D9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B189-BEFB-4363-A17E-66512613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447F-0DF0-4D3F-8E00-EB6C0E04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706" y="259771"/>
            <a:ext cx="7548562" cy="1109663"/>
          </a:xfrm>
        </p:spPr>
        <p:txBody>
          <a:bodyPr>
            <a:noAutofit/>
          </a:bodyPr>
          <a:lstStyle/>
          <a:p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[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규칙을 찾으세요 </a:t>
            </a:r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]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5F9724-CD01-4948-9E7C-A321548D1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r="26699"/>
          <a:stretch/>
        </p:blipFill>
        <p:spPr>
          <a:xfrm>
            <a:off x="2614612" y="1593271"/>
            <a:ext cx="1481138" cy="270098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C0533EF-0073-4FC0-A846-295EF413B2C0}"/>
              </a:ext>
            </a:extLst>
          </p:cNvPr>
          <p:cNvSpPr/>
          <p:nvPr/>
        </p:nvSpPr>
        <p:spPr>
          <a:xfrm>
            <a:off x="4852987" y="5264728"/>
            <a:ext cx="1295400" cy="590550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DC2E4C-02E2-430E-AE47-59D7620BBD8C}"/>
              </a:ext>
            </a:extLst>
          </p:cNvPr>
          <p:cNvSpPr/>
          <p:nvPr/>
        </p:nvSpPr>
        <p:spPr>
          <a:xfrm>
            <a:off x="6548437" y="1971675"/>
            <a:ext cx="3533775" cy="19907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CE09E8D-58FD-49D2-B86C-A69543984E06}"/>
              </a:ext>
            </a:extLst>
          </p:cNvPr>
          <p:cNvSpPr/>
          <p:nvPr/>
        </p:nvSpPr>
        <p:spPr>
          <a:xfrm>
            <a:off x="4852987" y="2648488"/>
            <a:ext cx="1295400" cy="590550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C3FC2C-2020-4D1E-A6D5-313FDD1865BA}"/>
              </a:ext>
            </a:extLst>
          </p:cNvPr>
          <p:cNvSpPr/>
          <p:nvPr/>
        </p:nvSpPr>
        <p:spPr>
          <a:xfrm>
            <a:off x="6548436" y="4564641"/>
            <a:ext cx="3533775" cy="19907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tx1"/>
                </a:solidFill>
              </a:rPr>
              <a:t>forest</a:t>
            </a:r>
            <a:endParaRPr lang="en-US" sz="50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2C9ADBC-ECF6-43F2-84CA-4CF4DCAB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6" y="4078866"/>
            <a:ext cx="2266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447F-0DF0-4D3F-8E00-EB6C0E04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706" y="259771"/>
            <a:ext cx="7548562" cy="1109663"/>
          </a:xfrm>
        </p:spPr>
        <p:txBody>
          <a:bodyPr>
            <a:noAutofit/>
          </a:bodyPr>
          <a:lstStyle/>
          <a:p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[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규칙을 찾으세요 </a:t>
            </a:r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]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DC2E4C-02E2-430E-AE47-59D7620BBD8C}"/>
              </a:ext>
            </a:extLst>
          </p:cNvPr>
          <p:cNvSpPr/>
          <p:nvPr/>
        </p:nvSpPr>
        <p:spPr>
          <a:xfrm>
            <a:off x="6886574" y="2431259"/>
            <a:ext cx="3533775" cy="19907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b="1" dirty="0">
                <a:solidFill>
                  <a:schemeClr val="tx1"/>
                </a:solidFill>
              </a:rPr>
              <a:t>???</a:t>
            </a:r>
            <a:endParaRPr lang="en-US" sz="10000" b="1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CE09E8D-58FD-49D2-B86C-A69543984E06}"/>
              </a:ext>
            </a:extLst>
          </p:cNvPr>
          <p:cNvSpPr/>
          <p:nvPr/>
        </p:nvSpPr>
        <p:spPr>
          <a:xfrm>
            <a:off x="4862512" y="3131346"/>
            <a:ext cx="1295400" cy="590550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C17973-1C84-4D31-8F6A-A9ACC1E1A0BE}"/>
              </a:ext>
            </a:extLst>
          </p:cNvPr>
          <p:cNvSpPr/>
          <p:nvPr/>
        </p:nvSpPr>
        <p:spPr>
          <a:xfrm>
            <a:off x="1432235" y="4841083"/>
            <a:ext cx="129540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B86A8DE9-50B9-4206-8532-7BF20CEC9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87"/>
          <a:stretch/>
        </p:blipFill>
        <p:spPr>
          <a:xfrm>
            <a:off x="2078831" y="2012158"/>
            <a:ext cx="2424113" cy="28289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DC05033-FD91-4DB8-B432-B7C498941D2F}"/>
              </a:ext>
            </a:extLst>
          </p:cNvPr>
          <p:cNvSpPr txBox="1">
            <a:spLocks/>
          </p:cNvSpPr>
          <p:nvPr/>
        </p:nvSpPr>
        <p:spPr>
          <a:xfrm>
            <a:off x="2321719" y="5231608"/>
            <a:ext cx="7548562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KCTF{???}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7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[ 규칙을 찾으세요 ]</vt:lpstr>
      <vt:lpstr>[ 규칙을 찾으세요 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규칙을 찾으세요 ]</dc:title>
  <dc:creator>이정환[ 학부재학 / 응용수리과학부 사이버보안전공 ]</dc:creator>
  <cp:lastModifiedBy>이정환[ 학부재학 / 응용수리과학부 사이버보안전공 ]</cp:lastModifiedBy>
  <cp:revision>2</cp:revision>
  <dcterms:created xsi:type="dcterms:W3CDTF">2021-08-17T04:11:00Z</dcterms:created>
  <dcterms:modified xsi:type="dcterms:W3CDTF">2021-08-17T05:02:41Z</dcterms:modified>
</cp:coreProperties>
</file>