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D2D13A8-167D-43E7-84D0-68DE9A5051FF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349CF4F-964B-4E2E-8B19-4549C22C3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98F0-F5E8-4A34-9752-916A7421DA49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A86AE-4DE9-4164-AB17-A6B9E2F97E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254CC-29E5-4EEE-9A28-3FDCDAB0D3B7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2C55-90D8-437D-8EFB-13A4125426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676D8-A979-42B7-83B7-179798FC7332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3397-D5C0-496A-8C63-E0AB96EB7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65B3F-B835-41AD-9668-F9A453C6F8EE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F51E-9E77-4E1A-9282-1AFF56FC6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11C92-AC4B-4267-BDDD-C132780097AC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C9A63-EE8B-4B18-A13C-BDE7EB4F5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5B4C3-823C-4AE8-9733-018AB69EE72C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6518-2FB9-4B92-8DBB-A03696FD9C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4BD8-3280-46C7-A1AE-D7FD68A0A2BD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3E8F7-93A7-4BD0-A4B6-13A1FE7FE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7A66-378B-49CD-8312-ACDB83DD0652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39CC-1827-48F1-887E-FA0D821042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6ADE6-1396-4340-BC8F-D86B22149806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1B62C-9B57-42A5-AA12-1B345A309E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1BC2-837A-4573-B401-A2955A726A43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8BD0F-52DF-4515-81AC-BE7CC0A65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75E6-0DFD-4F36-B81C-AAA82779F199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4E78-C275-41DD-A8F0-4895DD3BE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E04D66-C28D-4239-9F3A-071A58BF8033}" type="datetimeFigureOut">
              <a:rPr lang="zh-CN" altLang="en-US"/>
              <a:pPr>
                <a:defRPr/>
              </a:pPr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8B919C-C34E-4FCA-9264-0DD3AC27A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000125" y="1643063"/>
            <a:ext cx="48577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POWERPOINT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适用于商务办公及相关类别演示</a:t>
            </a:r>
          </a:p>
          <a:p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sc.chinaz.com</a:t>
            </a:r>
          </a:p>
          <a:p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 站长素材</a:t>
            </a: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357813" y="657066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71563" y="214312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3357563" y="3857625"/>
            <a:ext cx="4572000" cy="1500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86125" y="1714500"/>
            <a:ext cx="4572000" cy="1500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顺序访问存储器 8"/>
          <p:cNvSpPr/>
          <p:nvPr/>
        </p:nvSpPr>
        <p:spPr>
          <a:xfrm>
            <a:off x="1643063" y="1714500"/>
            <a:ext cx="1500187" cy="1500188"/>
          </a:xfrm>
          <a:prstGeom prst="flowChartMagneticTap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顺序访问存储器 9"/>
          <p:cNvSpPr/>
          <p:nvPr/>
        </p:nvSpPr>
        <p:spPr>
          <a:xfrm>
            <a:off x="1714500" y="3857625"/>
            <a:ext cx="1500188" cy="1500188"/>
          </a:xfrm>
          <a:prstGeom prst="flowChartMagneticTap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643063" y="3571875"/>
            <a:ext cx="6215062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矩形 12"/>
          <p:cNvSpPr>
            <a:spLocks noChangeArrowheads="1"/>
          </p:cNvSpPr>
          <p:nvPr/>
        </p:nvSpPr>
        <p:spPr bwMode="auto">
          <a:xfrm>
            <a:off x="1716088" y="44164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7" name="矩形 13"/>
          <p:cNvSpPr>
            <a:spLocks noChangeArrowheads="1"/>
          </p:cNvSpPr>
          <p:nvPr/>
        </p:nvSpPr>
        <p:spPr bwMode="auto">
          <a:xfrm>
            <a:off x="4857750" y="4500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8" name="矩形 14"/>
          <p:cNvSpPr>
            <a:spLocks noChangeArrowheads="1"/>
          </p:cNvSpPr>
          <p:nvPr/>
        </p:nvSpPr>
        <p:spPr bwMode="auto">
          <a:xfrm>
            <a:off x="4857750" y="2214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9" name="矩形 15"/>
          <p:cNvSpPr>
            <a:spLocks noChangeArrowheads="1"/>
          </p:cNvSpPr>
          <p:nvPr/>
        </p:nvSpPr>
        <p:spPr bwMode="auto">
          <a:xfrm>
            <a:off x="1643063" y="2286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>
          <a:xfrm flipH="1">
            <a:off x="3541713" y="1428750"/>
            <a:ext cx="3887787" cy="703263"/>
          </a:xfrm>
          <a:custGeom>
            <a:avLst/>
            <a:gdLst>
              <a:gd name="connsiteX0" fmla="*/ 0 w 2632792"/>
              <a:gd name="connsiteY0" fmla="*/ 131640 h 1316396"/>
              <a:gd name="connsiteX1" fmla="*/ 131640 w 2632792"/>
              <a:gd name="connsiteY1" fmla="*/ 0 h 1316396"/>
              <a:gd name="connsiteX2" fmla="*/ 2501152 w 2632792"/>
              <a:gd name="connsiteY2" fmla="*/ 0 h 1316396"/>
              <a:gd name="connsiteX3" fmla="*/ 2632792 w 2632792"/>
              <a:gd name="connsiteY3" fmla="*/ 131640 h 1316396"/>
              <a:gd name="connsiteX4" fmla="*/ 2632792 w 2632792"/>
              <a:gd name="connsiteY4" fmla="*/ 1184756 h 1316396"/>
              <a:gd name="connsiteX5" fmla="*/ 2501152 w 2632792"/>
              <a:gd name="connsiteY5" fmla="*/ 1316396 h 1316396"/>
              <a:gd name="connsiteX6" fmla="*/ 131640 w 2632792"/>
              <a:gd name="connsiteY6" fmla="*/ 1316396 h 1316396"/>
              <a:gd name="connsiteX7" fmla="*/ 0 w 2632792"/>
              <a:gd name="connsiteY7" fmla="*/ 1184756 h 1316396"/>
              <a:gd name="connsiteX8" fmla="*/ 0 w 2632792"/>
              <a:gd name="connsiteY8" fmla="*/ 131640 h 131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792" h="1316396">
                <a:moveTo>
                  <a:pt x="0" y="131640"/>
                </a:moveTo>
                <a:cubicBezTo>
                  <a:pt x="0" y="58937"/>
                  <a:pt x="58937" y="0"/>
                  <a:pt x="131640" y="0"/>
                </a:cubicBezTo>
                <a:lnTo>
                  <a:pt x="2501152" y="0"/>
                </a:lnTo>
                <a:cubicBezTo>
                  <a:pt x="2573855" y="0"/>
                  <a:pt x="2632792" y="58937"/>
                  <a:pt x="2632792" y="131640"/>
                </a:cubicBezTo>
                <a:lnTo>
                  <a:pt x="2632792" y="1184756"/>
                </a:lnTo>
                <a:cubicBezTo>
                  <a:pt x="2632792" y="1257459"/>
                  <a:pt x="2573855" y="1316396"/>
                  <a:pt x="2501152" y="1316396"/>
                </a:cubicBezTo>
                <a:lnTo>
                  <a:pt x="131640" y="1316396"/>
                </a:lnTo>
                <a:cubicBezTo>
                  <a:pt x="58937" y="1316396"/>
                  <a:pt x="0" y="1257459"/>
                  <a:pt x="0" y="1184756"/>
                </a:cubicBezTo>
                <a:lnTo>
                  <a:pt x="0" y="131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2381" tIns="121106" rIns="162381" bIns="121106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1" name="任意多边形 10"/>
          <p:cNvSpPr/>
          <p:nvPr/>
        </p:nvSpPr>
        <p:spPr>
          <a:xfrm flipH="1">
            <a:off x="3541713" y="2443163"/>
            <a:ext cx="3887787" cy="704850"/>
          </a:xfrm>
          <a:custGeom>
            <a:avLst/>
            <a:gdLst>
              <a:gd name="connsiteX0" fmla="*/ 0 w 2632792"/>
              <a:gd name="connsiteY0" fmla="*/ 131640 h 1316396"/>
              <a:gd name="connsiteX1" fmla="*/ 131640 w 2632792"/>
              <a:gd name="connsiteY1" fmla="*/ 0 h 1316396"/>
              <a:gd name="connsiteX2" fmla="*/ 2501152 w 2632792"/>
              <a:gd name="connsiteY2" fmla="*/ 0 h 1316396"/>
              <a:gd name="connsiteX3" fmla="*/ 2632792 w 2632792"/>
              <a:gd name="connsiteY3" fmla="*/ 131640 h 1316396"/>
              <a:gd name="connsiteX4" fmla="*/ 2632792 w 2632792"/>
              <a:gd name="connsiteY4" fmla="*/ 1184756 h 1316396"/>
              <a:gd name="connsiteX5" fmla="*/ 2501152 w 2632792"/>
              <a:gd name="connsiteY5" fmla="*/ 1316396 h 1316396"/>
              <a:gd name="connsiteX6" fmla="*/ 131640 w 2632792"/>
              <a:gd name="connsiteY6" fmla="*/ 1316396 h 1316396"/>
              <a:gd name="connsiteX7" fmla="*/ 0 w 2632792"/>
              <a:gd name="connsiteY7" fmla="*/ 1184756 h 1316396"/>
              <a:gd name="connsiteX8" fmla="*/ 0 w 2632792"/>
              <a:gd name="connsiteY8" fmla="*/ 131640 h 131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792" h="1316396">
                <a:moveTo>
                  <a:pt x="0" y="131640"/>
                </a:moveTo>
                <a:cubicBezTo>
                  <a:pt x="0" y="58937"/>
                  <a:pt x="58937" y="0"/>
                  <a:pt x="131640" y="0"/>
                </a:cubicBezTo>
                <a:lnTo>
                  <a:pt x="2501152" y="0"/>
                </a:lnTo>
                <a:cubicBezTo>
                  <a:pt x="2573855" y="0"/>
                  <a:pt x="2632792" y="58937"/>
                  <a:pt x="2632792" y="131640"/>
                </a:cubicBezTo>
                <a:lnTo>
                  <a:pt x="2632792" y="1184756"/>
                </a:lnTo>
                <a:cubicBezTo>
                  <a:pt x="2632792" y="1257459"/>
                  <a:pt x="2573855" y="1316396"/>
                  <a:pt x="2501152" y="1316396"/>
                </a:cubicBezTo>
                <a:lnTo>
                  <a:pt x="131640" y="1316396"/>
                </a:lnTo>
                <a:cubicBezTo>
                  <a:pt x="58937" y="1316396"/>
                  <a:pt x="0" y="1257459"/>
                  <a:pt x="0" y="1184756"/>
                </a:cubicBezTo>
                <a:lnTo>
                  <a:pt x="0" y="131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2381" tIns="121106" rIns="162381" bIns="121106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任意多边形 11"/>
          <p:cNvSpPr/>
          <p:nvPr/>
        </p:nvSpPr>
        <p:spPr>
          <a:xfrm flipH="1">
            <a:off x="3541713" y="3454400"/>
            <a:ext cx="3887787" cy="703263"/>
          </a:xfrm>
          <a:custGeom>
            <a:avLst/>
            <a:gdLst>
              <a:gd name="connsiteX0" fmla="*/ 0 w 2632792"/>
              <a:gd name="connsiteY0" fmla="*/ 131640 h 1316396"/>
              <a:gd name="connsiteX1" fmla="*/ 131640 w 2632792"/>
              <a:gd name="connsiteY1" fmla="*/ 0 h 1316396"/>
              <a:gd name="connsiteX2" fmla="*/ 2501152 w 2632792"/>
              <a:gd name="connsiteY2" fmla="*/ 0 h 1316396"/>
              <a:gd name="connsiteX3" fmla="*/ 2632792 w 2632792"/>
              <a:gd name="connsiteY3" fmla="*/ 131640 h 1316396"/>
              <a:gd name="connsiteX4" fmla="*/ 2632792 w 2632792"/>
              <a:gd name="connsiteY4" fmla="*/ 1184756 h 1316396"/>
              <a:gd name="connsiteX5" fmla="*/ 2501152 w 2632792"/>
              <a:gd name="connsiteY5" fmla="*/ 1316396 h 1316396"/>
              <a:gd name="connsiteX6" fmla="*/ 131640 w 2632792"/>
              <a:gd name="connsiteY6" fmla="*/ 1316396 h 1316396"/>
              <a:gd name="connsiteX7" fmla="*/ 0 w 2632792"/>
              <a:gd name="connsiteY7" fmla="*/ 1184756 h 1316396"/>
              <a:gd name="connsiteX8" fmla="*/ 0 w 2632792"/>
              <a:gd name="connsiteY8" fmla="*/ 131640 h 131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792" h="1316396">
                <a:moveTo>
                  <a:pt x="0" y="131640"/>
                </a:moveTo>
                <a:cubicBezTo>
                  <a:pt x="0" y="58937"/>
                  <a:pt x="58937" y="0"/>
                  <a:pt x="131640" y="0"/>
                </a:cubicBezTo>
                <a:lnTo>
                  <a:pt x="2501152" y="0"/>
                </a:lnTo>
                <a:cubicBezTo>
                  <a:pt x="2573855" y="0"/>
                  <a:pt x="2632792" y="58937"/>
                  <a:pt x="2632792" y="131640"/>
                </a:cubicBezTo>
                <a:lnTo>
                  <a:pt x="2632792" y="1184756"/>
                </a:lnTo>
                <a:cubicBezTo>
                  <a:pt x="2632792" y="1257459"/>
                  <a:pt x="2573855" y="1316396"/>
                  <a:pt x="2501152" y="1316396"/>
                </a:cubicBezTo>
                <a:lnTo>
                  <a:pt x="131640" y="1316396"/>
                </a:lnTo>
                <a:cubicBezTo>
                  <a:pt x="58937" y="1316396"/>
                  <a:pt x="0" y="1257459"/>
                  <a:pt x="0" y="1184756"/>
                </a:cubicBezTo>
                <a:lnTo>
                  <a:pt x="0" y="131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2381" tIns="121106" rIns="162381" bIns="121106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任意多边形 12"/>
          <p:cNvSpPr/>
          <p:nvPr/>
        </p:nvSpPr>
        <p:spPr>
          <a:xfrm flipH="1">
            <a:off x="3541713" y="4541838"/>
            <a:ext cx="3887787" cy="703262"/>
          </a:xfrm>
          <a:custGeom>
            <a:avLst/>
            <a:gdLst>
              <a:gd name="connsiteX0" fmla="*/ 0 w 2632792"/>
              <a:gd name="connsiteY0" fmla="*/ 131640 h 1316396"/>
              <a:gd name="connsiteX1" fmla="*/ 131640 w 2632792"/>
              <a:gd name="connsiteY1" fmla="*/ 0 h 1316396"/>
              <a:gd name="connsiteX2" fmla="*/ 2501152 w 2632792"/>
              <a:gd name="connsiteY2" fmla="*/ 0 h 1316396"/>
              <a:gd name="connsiteX3" fmla="*/ 2632792 w 2632792"/>
              <a:gd name="connsiteY3" fmla="*/ 131640 h 1316396"/>
              <a:gd name="connsiteX4" fmla="*/ 2632792 w 2632792"/>
              <a:gd name="connsiteY4" fmla="*/ 1184756 h 1316396"/>
              <a:gd name="connsiteX5" fmla="*/ 2501152 w 2632792"/>
              <a:gd name="connsiteY5" fmla="*/ 1316396 h 1316396"/>
              <a:gd name="connsiteX6" fmla="*/ 131640 w 2632792"/>
              <a:gd name="connsiteY6" fmla="*/ 1316396 h 1316396"/>
              <a:gd name="connsiteX7" fmla="*/ 0 w 2632792"/>
              <a:gd name="connsiteY7" fmla="*/ 1184756 h 1316396"/>
              <a:gd name="connsiteX8" fmla="*/ 0 w 2632792"/>
              <a:gd name="connsiteY8" fmla="*/ 131640 h 131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792" h="1316396">
                <a:moveTo>
                  <a:pt x="0" y="131640"/>
                </a:moveTo>
                <a:cubicBezTo>
                  <a:pt x="0" y="58937"/>
                  <a:pt x="58937" y="0"/>
                  <a:pt x="131640" y="0"/>
                </a:cubicBezTo>
                <a:lnTo>
                  <a:pt x="2501152" y="0"/>
                </a:lnTo>
                <a:cubicBezTo>
                  <a:pt x="2573855" y="0"/>
                  <a:pt x="2632792" y="58937"/>
                  <a:pt x="2632792" y="131640"/>
                </a:cubicBezTo>
                <a:lnTo>
                  <a:pt x="2632792" y="1184756"/>
                </a:lnTo>
                <a:cubicBezTo>
                  <a:pt x="2632792" y="1257459"/>
                  <a:pt x="2573855" y="1316396"/>
                  <a:pt x="2501152" y="1316396"/>
                </a:cubicBezTo>
                <a:lnTo>
                  <a:pt x="131640" y="1316396"/>
                </a:lnTo>
                <a:cubicBezTo>
                  <a:pt x="58937" y="1316396"/>
                  <a:pt x="0" y="1257459"/>
                  <a:pt x="0" y="1184756"/>
                </a:cubicBezTo>
                <a:lnTo>
                  <a:pt x="0" y="1316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2381" tIns="121106" rIns="162381" bIns="121106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grpSp>
        <p:nvGrpSpPr>
          <p:cNvPr id="3083" name="组合 14"/>
          <p:cNvGrpSpPr>
            <a:grpSpLocks/>
          </p:cNvGrpSpPr>
          <p:nvPr/>
        </p:nvGrpSpPr>
        <p:grpSpPr bwMode="auto">
          <a:xfrm flipH="1">
            <a:off x="1884363" y="1733550"/>
            <a:ext cx="1570037" cy="296863"/>
            <a:chOff x="6928650" y="2420888"/>
            <a:chExt cx="1171742" cy="509022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6928650" y="2420888"/>
              <a:ext cx="1171742" cy="0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8086175" y="2420888"/>
              <a:ext cx="0" cy="509022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4" name="组合 17"/>
          <p:cNvGrpSpPr>
            <a:grpSpLocks/>
          </p:cNvGrpSpPr>
          <p:nvPr/>
        </p:nvGrpSpPr>
        <p:grpSpPr bwMode="auto">
          <a:xfrm flipH="1">
            <a:off x="1884363" y="2790825"/>
            <a:ext cx="1570037" cy="295275"/>
            <a:chOff x="6928650" y="2420888"/>
            <a:chExt cx="1171742" cy="509022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6928650" y="2420888"/>
              <a:ext cx="1171742" cy="0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8086175" y="2420888"/>
              <a:ext cx="0" cy="509022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5" name="组合 20"/>
          <p:cNvGrpSpPr>
            <a:grpSpLocks/>
          </p:cNvGrpSpPr>
          <p:nvPr/>
        </p:nvGrpSpPr>
        <p:grpSpPr bwMode="auto">
          <a:xfrm flipH="1">
            <a:off x="1884363" y="3841750"/>
            <a:ext cx="1570037" cy="295275"/>
            <a:chOff x="6928650" y="2420888"/>
            <a:chExt cx="1171742" cy="509022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6928650" y="2420888"/>
              <a:ext cx="1171742" cy="0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8086175" y="2420888"/>
              <a:ext cx="0" cy="509022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6" name="组合 23"/>
          <p:cNvGrpSpPr>
            <a:grpSpLocks/>
          </p:cNvGrpSpPr>
          <p:nvPr/>
        </p:nvGrpSpPr>
        <p:grpSpPr bwMode="auto">
          <a:xfrm flipH="1">
            <a:off x="1884363" y="4902200"/>
            <a:ext cx="1570037" cy="296863"/>
            <a:chOff x="6928650" y="2420888"/>
            <a:chExt cx="1171742" cy="509022"/>
          </a:xfrm>
        </p:grpSpPr>
        <p:cxnSp>
          <p:nvCxnSpPr>
            <p:cNvPr id="24" name="直接连接符 23"/>
            <p:cNvCxnSpPr/>
            <p:nvPr/>
          </p:nvCxnSpPr>
          <p:spPr>
            <a:xfrm flipV="1">
              <a:off x="6928650" y="2420888"/>
              <a:ext cx="1171742" cy="0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086175" y="2420888"/>
              <a:ext cx="0" cy="509022"/>
            </a:xfrm>
            <a:prstGeom prst="line">
              <a:avLst/>
            </a:prstGeom>
            <a:ln w="38100">
              <a:solidFill>
                <a:srgbClr val="FF33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7" name="矩形 12"/>
          <p:cNvSpPr>
            <a:spLocks noChangeArrowheads="1"/>
          </p:cNvSpPr>
          <p:nvPr/>
        </p:nvSpPr>
        <p:spPr bwMode="auto">
          <a:xfrm>
            <a:off x="4786313" y="2601913"/>
            <a:ext cx="157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8" name="矩形 13"/>
          <p:cNvSpPr>
            <a:spLocks noChangeArrowheads="1"/>
          </p:cNvSpPr>
          <p:nvPr/>
        </p:nvSpPr>
        <p:spPr bwMode="auto">
          <a:xfrm>
            <a:off x="4714875" y="47450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9" name="矩形 14"/>
          <p:cNvSpPr>
            <a:spLocks noChangeArrowheads="1"/>
          </p:cNvSpPr>
          <p:nvPr/>
        </p:nvSpPr>
        <p:spPr bwMode="auto">
          <a:xfrm>
            <a:off x="4714875" y="3602038"/>
            <a:ext cx="15700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矩形 15"/>
          <p:cNvSpPr>
            <a:spLocks noChangeArrowheads="1"/>
          </p:cNvSpPr>
          <p:nvPr/>
        </p:nvSpPr>
        <p:spPr bwMode="auto">
          <a:xfrm>
            <a:off x="4714875" y="15890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cxnSp>
        <p:nvCxnSpPr>
          <p:cNvPr id="11" name="直接连接符 10"/>
          <p:cNvCxnSpPr>
            <a:stCxn id="19" idx="6"/>
          </p:cNvCxnSpPr>
          <p:nvPr/>
        </p:nvCxnSpPr>
        <p:spPr>
          <a:xfrm>
            <a:off x="2584450" y="3630613"/>
            <a:ext cx="503238" cy="0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087688" y="2584450"/>
            <a:ext cx="0" cy="2138363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3" idx="2"/>
          </p:cNvCxnSpPr>
          <p:nvPr/>
        </p:nvCxnSpPr>
        <p:spPr>
          <a:xfrm>
            <a:off x="3087688" y="2582863"/>
            <a:ext cx="700087" cy="1587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2" idx="2"/>
          </p:cNvCxnSpPr>
          <p:nvPr/>
        </p:nvCxnSpPr>
        <p:spPr>
          <a:xfrm>
            <a:off x="3087688" y="4721225"/>
            <a:ext cx="719137" cy="1588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32375" y="2560638"/>
            <a:ext cx="552450" cy="0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584825" y="1730375"/>
            <a:ext cx="0" cy="1703388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84825" y="1730375"/>
            <a:ext cx="619125" cy="0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584825" y="3413125"/>
            <a:ext cx="619125" cy="6350"/>
          </a:xfrm>
          <a:prstGeom prst="line">
            <a:avLst/>
          </a:prstGeom>
          <a:ln w="38100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71563" y="2874963"/>
            <a:ext cx="1512887" cy="15113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03950" y="2874963"/>
            <a:ext cx="1076325" cy="10763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03950" y="1247775"/>
            <a:ext cx="1076325" cy="10763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06825" y="4087813"/>
            <a:ext cx="1268413" cy="127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787775" y="1949450"/>
            <a:ext cx="1268413" cy="12684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16" name="矩形 12"/>
          <p:cNvSpPr>
            <a:spLocks noChangeArrowheads="1"/>
          </p:cNvSpPr>
          <p:nvPr/>
        </p:nvSpPr>
        <p:spPr bwMode="auto">
          <a:xfrm>
            <a:off x="3709988" y="45339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7" name="矩形 13"/>
          <p:cNvSpPr>
            <a:spLocks noChangeArrowheads="1"/>
          </p:cNvSpPr>
          <p:nvPr/>
        </p:nvSpPr>
        <p:spPr bwMode="auto">
          <a:xfrm>
            <a:off x="6137275" y="32353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8" name="矩形 14"/>
          <p:cNvSpPr>
            <a:spLocks noChangeArrowheads="1"/>
          </p:cNvSpPr>
          <p:nvPr/>
        </p:nvSpPr>
        <p:spPr bwMode="auto">
          <a:xfrm>
            <a:off x="3709988" y="23780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9" name="矩形 15"/>
          <p:cNvSpPr>
            <a:spLocks noChangeArrowheads="1"/>
          </p:cNvSpPr>
          <p:nvPr/>
        </p:nvSpPr>
        <p:spPr bwMode="auto">
          <a:xfrm>
            <a:off x="1214438" y="3429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0" name="矩形 13"/>
          <p:cNvSpPr>
            <a:spLocks noChangeArrowheads="1"/>
          </p:cNvSpPr>
          <p:nvPr/>
        </p:nvSpPr>
        <p:spPr bwMode="auto">
          <a:xfrm>
            <a:off x="6138863" y="15922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362326">
            <a:off x="2947988" y="-101600"/>
            <a:ext cx="350837" cy="881063"/>
          </a:xfrm>
          <a:custGeom>
            <a:avLst/>
            <a:gdLst>
              <a:gd name="connsiteX0" fmla="*/ 0 w 514350"/>
              <a:gd name="connsiteY0" fmla="*/ 1571625 h 1571625"/>
              <a:gd name="connsiteX1" fmla="*/ 400050 w 514350"/>
              <a:gd name="connsiteY1" fmla="*/ 485775 h 1571625"/>
              <a:gd name="connsiteX2" fmla="*/ 514350 w 514350"/>
              <a:gd name="connsiteY2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71625">
                <a:moveTo>
                  <a:pt x="0" y="1571625"/>
                </a:moveTo>
                <a:lnTo>
                  <a:pt x="400050" y="485775"/>
                </a:lnTo>
                <a:lnTo>
                  <a:pt x="514350" y="0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 rot="1362326">
            <a:off x="2083985" y="144544"/>
            <a:ext cx="1926172" cy="1857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kern="0" dirty="0">
                <a:ln w="57150">
                  <a:solidFill>
                    <a:srgbClr val="92D050"/>
                  </a:solidFill>
                </a:ln>
                <a:solidFill>
                  <a:srgbClr val="FF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微软雅黑" pitchFamily="34" charset="-122"/>
                <a:cs typeface="Calibri" pitchFamily="34" charset="0"/>
              </a:rPr>
              <a:t>01</a:t>
            </a:r>
            <a:endParaRPr lang="en-US" altLang="zh-CN" sz="11500" b="1" kern="0" dirty="0">
              <a:ln w="57150">
                <a:solidFill>
                  <a:srgbClr val="92D050"/>
                </a:solidFill>
              </a:ln>
              <a:solidFill>
                <a:srgbClr val="FF33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rot="1362326">
            <a:off x="2747963" y="-34925"/>
            <a:ext cx="130175" cy="901700"/>
          </a:xfrm>
          <a:custGeom>
            <a:avLst/>
            <a:gdLst>
              <a:gd name="connsiteX0" fmla="*/ 88934 w 188946"/>
              <a:gd name="connsiteY0" fmla="*/ 1800225 h 1871824"/>
              <a:gd name="connsiteX1" fmla="*/ 3209 w 188946"/>
              <a:gd name="connsiteY1" fmla="*/ 1657350 h 1871824"/>
              <a:gd name="connsiteX2" fmla="*/ 188946 w 188946"/>
              <a:gd name="connsiteY2" fmla="*/ 0 h 18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46" h="1871824">
                <a:moveTo>
                  <a:pt x="88934" y="1800225"/>
                </a:moveTo>
                <a:cubicBezTo>
                  <a:pt x="37737" y="1878806"/>
                  <a:pt x="-13460" y="1957388"/>
                  <a:pt x="3209" y="1657350"/>
                </a:cubicBezTo>
                <a:cubicBezTo>
                  <a:pt x="19878" y="1357312"/>
                  <a:pt x="100840" y="290512"/>
                  <a:pt x="188946" y="0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grpSp>
        <p:nvGrpSpPr>
          <p:cNvPr id="2" name="组合 32"/>
          <p:cNvGrpSpPr/>
          <p:nvPr/>
        </p:nvGrpSpPr>
        <p:grpSpPr>
          <a:xfrm rot="1298836">
            <a:off x="1185782" y="1434605"/>
            <a:ext cx="1736536" cy="3537635"/>
            <a:chOff x="1475656" y="2924944"/>
            <a:chExt cx="2198978" cy="3933056"/>
          </a:xfrm>
          <a:solidFill>
            <a:schemeClr val="bg1">
              <a:lumMod val="65000"/>
            </a:schemeClr>
          </a:solidFill>
          <a:effectLst>
            <a:outerShdw blurRad="254000" dist="1524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34" name="矩形 33"/>
            <p:cNvSpPr/>
            <p:nvPr/>
          </p:nvSpPr>
          <p:spPr>
            <a:xfrm>
              <a:off x="1475656" y="2924944"/>
              <a:ext cx="2198978" cy="3933056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32808" y="2982096"/>
              <a:ext cx="2088232" cy="3816424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36" name="任意多边形 35"/>
          <p:cNvSpPr/>
          <p:nvPr/>
        </p:nvSpPr>
        <p:spPr>
          <a:xfrm rot="1362326">
            <a:off x="5118100" y="-150813"/>
            <a:ext cx="525463" cy="1268413"/>
          </a:xfrm>
          <a:custGeom>
            <a:avLst/>
            <a:gdLst>
              <a:gd name="connsiteX0" fmla="*/ 0 w 514350"/>
              <a:gd name="connsiteY0" fmla="*/ 1571625 h 1571625"/>
              <a:gd name="connsiteX1" fmla="*/ 400050 w 514350"/>
              <a:gd name="connsiteY1" fmla="*/ 485775 h 1571625"/>
              <a:gd name="connsiteX2" fmla="*/ 514350 w 514350"/>
              <a:gd name="connsiteY2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71625">
                <a:moveTo>
                  <a:pt x="0" y="1571625"/>
                </a:moveTo>
                <a:lnTo>
                  <a:pt x="400050" y="485775"/>
                </a:lnTo>
                <a:lnTo>
                  <a:pt x="514350" y="0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 rot="1362326">
            <a:off x="4185397" y="432576"/>
            <a:ext cx="1926172" cy="1857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kern="0" dirty="0">
                <a:ln w="57150">
                  <a:solidFill>
                    <a:srgbClr val="92D050"/>
                  </a:solidFill>
                </a:ln>
                <a:solidFill>
                  <a:srgbClr val="FF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微软雅黑" pitchFamily="34" charset="-122"/>
                <a:cs typeface="Calibri" pitchFamily="34" charset="0"/>
              </a:rPr>
              <a:t>02</a:t>
            </a:r>
            <a:endParaRPr lang="en-US" altLang="zh-CN" sz="11500" b="1" kern="0" dirty="0">
              <a:ln w="57150">
                <a:solidFill>
                  <a:srgbClr val="92D050"/>
                </a:solidFill>
              </a:ln>
              <a:solidFill>
                <a:srgbClr val="FF33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 rot="1362326">
            <a:off x="4916488" y="-76200"/>
            <a:ext cx="141287" cy="1246188"/>
          </a:xfrm>
          <a:custGeom>
            <a:avLst/>
            <a:gdLst>
              <a:gd name="connsiteX0" fmla="*/ 88934 w 188946"/>
              <a:gd name="connsiteY0" fmla="*/ 1800225 h 1871824"/>
              <a:gd name="connsiteX1" fmla="*/ 3209 w 188946"/>
              <a:gd name="connsiteY1" fmla="*/ 1657350 h 1871824"/>
              <a:gd name="connsiteX2" fmla="*/ 188946 w 188946"/>
              <a:gd name="connsiteY2" fmla="*/ 0 h 18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46" h="1871824">
                <a:moveTo>
                  <a:pt x="88934" y="1800225"/>
                </a:moveTo>
                <a:cubicBezTo>
                  <a:pt x="37737" y="1878806"/>
                  <a:pt x="-13460" y="1957388"/>
                  <a:pt x="3209" y="1657350"/>
                </a:cubicBezTo>
                <a:cubicBezTo>
                  <a:pt x="19878" y="1357312"/>
                  <a:pt x="100840" y="290512"/>
                  <a:pt x="188946" y="0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grpSp>
        <p:nvGrpSpPr>
          <p:cNvPr id="3" name="组合 38"/>
          <p:cNvGrpSpPr/>
          <p:nvPr/>
        </p:nvGrpSpPr>
        <p:grpSpPr>
          <a:xfrm rot="1298836">
            <a:off x="3387210" y="1765501"/>
            <a:ext cx="1736536" cy="3537635"/>
            <a:chOff x="1475656" y="2924944"/>
            <a:chExt cx="2198978" cy="3933056"/>
          </a:xfrm>
          <a:solidFill>
            <a:schemeClr val="bg1">
              <a:lumMod val="65000"/>
            </a:schemeClr>
          </a:solidFill>
          <a:effectLst>
            <a:outerShdw blurRad="279400" dist="152400" dir="5400000" algn="t" rotWithShape="0">
              <a:prstClr val="black">
                <a:alpha val="29000"/>
              </a:prstClr>
            </a:outerShdw>
          </a:effectLst>
        </p:grpSpPr>
        <p:sp>
          <p:nvSpPr>
            <p:cNvPr id="40" name="矩形 39"/>
            <p:cNvSpPr/>
            <p:nvPr/>
          </p:nvSpPr>
          <p:spPr>
            <a:xfrm>
              <a:off x="1475656" y="2924944"/>
              <a:ext cx="2198978" cy="3933056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32808" y="2982096"/>
              <a:ext cx="2088232" cy="3816424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 rot="1362326">
            <a:off x="7385050" y="-125413"/>
            <a:ext cx="415925" cy="1171576"/>
          </a:xfrm>
          <a:custGeom>
            <a:avLst/>
            <a:gdLst>
              <a:gd name="connsiteX0" fmla="*/ 0 w 514350"/>
              <a:gd name="connsiteY0" fmla="*/ 1571625 h 1571625"/>
              <a:gd name="connsiteX1" fmla="*/ 400050 w 514350"/>
              <a:gd name="connsiteY1" fmla="*/ 485775 h 1571625"/>
              <a:gd name="connsiteX2" fmla="*/ 514350 w 514350"/>
              <a:gd name="connsiteY2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71625">
                <a:moveTo>
                  <a:pt x="0" y="1571625"/>
                </a:moveTo>
                <a:lnTo>
                  <a:pt x="400050" y="485775"/>
                </a:lnTo>
                <a:lnTo>
                  <a:pt x="514350" y="0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 rot="1362326">
            <a:off x="6466517" y="387107"/>
            <a:ext cx="1926172" cy="1857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kern="0" dirty="0">
                <a:ln w="57150">
                  <a:solidFill>
                    <a:srgbClr val="92D050"/>
                  </a:solidFill>
                </a:ln>
                <a:solidFill>
                  <a:srgbClr val="FF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微软雅黑" pitchFamily="34" charset="-122"/>
                <a:cs typeface="Calibri" pitchFamily="34" charset="0"/>
              </a:rPr>
              <a:t>03</a:t>
            </a:r>
            <a:endParaRPr lang="en-US" altLang="zh-CN" sz="11500" b="1" kern="0" dirty="0">
              <a:ln w="57150">
                <a:solidFill>
                  <a:srgbClr val="92D050"/>
                </a:solidFill>
              </a:ln>
              <a:solidFill>
                <a:srgbClr val="FF33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44" name="任意多边形 43"/>
          <p:cNvSpPr/>
          <p:nvPr/>
        </p:nvSpPr>
        <p:spPr>
          <a:xfrm rot="1362326">
            <a:off x="7186613" y="-68263"/>
            <a:ext cx="112712" cy="1185863"/>
          </a:xfrm>
          <a:custGeom>
            <a:avLst/>
            <a:gdLst>
              <a:gd name="connsiteX0" fmla="*/ 88934 w 188946"/>
              <a:gd name="connsiteY0" fmla="*/ 1800225 h 1871824"/>
              <a:gd name="connsiteX1" fmla="*/ 3209 w 188946"/>
              <a:gd name="connsiteY1" fmla="*/ 1657350 h 1871824"/>
              <a:gd name="connsiteX2" fmla="*/ 188946 w 188946"/>
              <a:gd name="connsiteY2" fmla="*/ 0 h 18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46" h="1871824">
                <a:moveTo>
                  <a:pt x="88934" y="1800225"/>
                </a:moveTo>
                <a:cubicBezTo>
                  <a:pt x="37737" y="1878806"/>
                  <a:pt x="-13460" y="1957388"/>
                  <a:pt x="3209" y="1657350"/>
                </a:cubicBezTo>
                <a:cubicBezTo>
                  <a:pt x="19878" y="1357312"/>
                  <a:pt x="100840" y="290512"/>
                  <a:pt x="188946" y="0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grpSp>
        <p:nvGrpSpPr>
          <p:cNvPr id="4" name="组合 44"/>
          <p:cNvGrpSpPr/>
          <p:nvPr/>
        </p:nvGrpSpPr>
        <p:grpSpPr>
          <a:xfrm rot="1298836">
            <a:off x="5682618" y="1734320"/>
            <a:ext cx="1736536" cy="3537635"/>
            <a:chOff x="1475656" y="2924944"/>
            <a:chExt cx="2198978" cy="3933056"/>
          </a:xfrm>
          <a:solidFill>
            <a:schemeClr val="bg1">
              <a:lumMod val="65000"/>
            </a:schemeClr>
          </a:solidFill>
          <a:effectLst>
            <a:outerShdw blurRad="304800" dist="177800" dir="5400000" algn="t" rotWithShape="0">
              <a:prstClr val="black">
                <a:alpha val="29000"/>
              </a:prstClr>
            </a:outerShdw>
          </a:effectLst>
        </p:grpSpPr>
        <p:sp>
          <p:nvSpPr>
            <p:cNvPr id="46" name="矩形 45"/>
            <p:cNvSpPr/>
            <p:nvPr/>
          </p:nvSpPr>
          <p:spPr>
            <a:xfrm>
              <a:off x="1475656" y="2924944"/>
              <a:ext cx="2198978" cy="3933056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532808" y="2982096"/>
              <a:ext cx="2088232" cy="3816424"/>
            </a:xfrm>
            <a:prstGeom prst="rect">
              <a:avLst/>
            </a:prstGeom>
            <a:grpFill/>
            <a:ln w="25400" cap="flat" cmpd="sng" algn="ctr">
              <a:solidFill>
                <a:srgbClr val="FF33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13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39" name="矩形 14"/>
          <p:cNvSpPr>
            <a:spLocks noChangeArrowheads="1"/>
          </p:cNvSpPr>
          <p:nvPr/>
        </p:nvSpPr>
        <p:spPr bwMode="auto">
          <a:xfrm rot="1158236">
            <a:off x="1333500" y="3014663"/>
            <a:ext cx="231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0" name="矩形 14"/>
          <p:cNvSpPr>
            <a:spLocks noChangeArrowheads="1"/>
          </p:cNvSpPr>
          <p:nvPr/>
        </p:nvSpPr>
        <p:spPr bwMode="auto">
          <a:xfrm rot="1158236">
            <a:off x="3640138" y="3086100"/>
            <a:ext cx="2312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1" name="矩形 14"/>
          <p:cNvSpPr>
            <a:spLocks noChangeArrowheads="1"/>
          </p:cNvSpPr>
          <p:nvPr/>
        </p:nvSpPr>
        <p:spPr bwMode="auto">
          <a:xfrm rot="1158236">
            <a:off x="5905500" y="3157538"/>
            <a:ext cx="231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785813" y="1498600"/>
            <a:ext cx="5275262" cy="930275"/>
          </a:xfrm>
          <a:prstGeom prst="roundRect">
            <a:avLst>
              <a:gd name="adj" fmla="val 1926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809625" y="1522413"/>
            <a:ext cx="5197475" cy="857250"/>
          </a:xfrm>
          <a:prstGeom prst="roundRect">
            <a:avLst/>
          </a:prstGeom>
          <a:gradFill>
            <a:gsLst>
              <a:gs pos="46000">
                <a:schemeClr val="bg1"/>
              </a:gs>
              <a:gs pos="0">
                <a:schemeClr val="bg1"/>
              </a:gs>
              <a:gs pos="47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14" name="同侧圆角矩形 13"/>
          <p:cNvSpPr/>
          <p:nvPr/>
        </p:nvSpPr>
        <p:spPr bwMode="auto">
          <a:xfrm rot="16200000">
            <a:off x="681038" y="1692275"/>
            <a:ext cx="806450" cy="504825"/>
          </a:xfrm>
          <a:prstGeom prst="round2SameRect">
            <a:avLst>
              <a:gd name="adj1" fmla="val 24886"/>
              <a:gd name="adj2" fmla="val 0"/>
            </a:avLst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15" name="L 形 14"/>
          <p:cNvSpPr/>
          <p:nvPr/>
        </p:nvSpPr>
        <p:spPr bwMode="auto">
          <a:xfrm rot="13500000">
            <a:off x="906133" y="1835954"/>
            <a:ext cx="240195" cy="240172"/>
          </a:xfrm>
          <a:prstGeom prst="corner">
            <a:avLst>
              <a:gd name="adj1" fmla="val 26712"/>
              <a:gd name="adj2" fmla="val 26712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6157" name="矩形 14"/>
          <p:cNvSpPr>
            <a:spLocks noChangeArrowheads="1"/>
          </p:cNvSpPr>
          <p:nvPr/>
        </p:nvSpPr>
        <p:spPr bwMode="auto">
          <a:xfrm>
            <a:off x="2428875" y="1714500"/>
            <a:ext cx="231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8" name="圆角矩形 17"/>
          <p:cNvSpPr/>
          <p:nvPr/>
        </p:nvSpPr>
        <p:spPr bwMode="auto">
          <a:xfrm flipH="1">
            <a:off x="3154363" y="2571750"/>
            <a:ext cx="5275262" cy="930275"/>
          </a:xfrm>
          <a:prstGeom prst="roundRect">
            <a:avLst>
              <a:gd name="adj" fmla="val 1926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 flipH="1">
            <a:off x="3208338" y="2595563"/>
            <a:ext cx="5197475" cy="857250"/>
          </a:xfrm>
          <a:prstGeom prst="roundRect">
            <a:avLst/>
          </a:prstGeom>
          <a:gradFill>
            <a:gsLst>
              <a:gs pos="46000">
                <a:schemeClr val="bg1"/>
              </a:gs>
              <a:gs pos="0">
                <a:schemeClr val="bg1"/>
              </a:gs>
              <a:gs pos="47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0" name="同侧圆角矩形 19"/>
          <p:cNvSpPr/>
          <p:nvPr/>
        </p:nvSpPr>
        <p:spPr bwMode="auto">
          <a:xfrm rot="5400000" flipH="1">
            <a:off x="7727951" y="2765425"/>
            <a:ext cx="806450" cy="504825"/>
          </a:xfrm>
          <a:prstGeom prst="round2SameRect">
            <a:avLst>
              <a:gd name="adj1" fmla="val 24886"/>
              <a:gd name="adj2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1" name="L 形 20"/>
          <p:cNvSpPr/>
          <p:nvPr/>
        </p:nvSpPr>
        <p:spPr bwMode="auto">
          <a:xfrm rot="8100000" flipH="1">
            <a:off x="8069110" y="2909104"/>
            <a:ext cx="240195" cy="240172"/>
          </a:xfrm>
          <a:prstGeom prst="corner">
            <a:avLst>
              <a:gd name="adj1" fmla="val 26712"/>
              <a:gd name="adj2" fmla="val 26712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85813" y="3714750"/>
            <a:ext cx="5275262" cy="930275"/>
          </a:xfrm>
          <a:prstGeom prst="roundRect">
            <a:avLst>
              <a:gd name="adj" fmla="val 1926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809625" y="3738563"/>
            <a:ext cx="5197475" cy="857250"/>
          </a:xfrm>
          <a:prstGeom prst="roundRect">
            <a:avLst/>
          </a:prstGeom>
          <a:gradFill>
            <a:gsLst>
              <a:gs pos="46000">
                <a:schemeClr val="bg1"/>
              </a:gs>
              <a:gs pos="0">
                <a:schemeClr val="bg1"/>
              </a:gs>
              <a:gs pos="47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5" name="同侧圆角矩形 24"/>
          <p:cNvSpPr/>
          <p:nvPr/>
        </p:nvSpPr>
        <p:spPr bwMode="auto">
          <a:xfrm rot="16200000">
            <a:off x="681038" y="3908425"/>
            <a:ext cx="806450" cy="504825"/>
          </a:xfrm>
          <a:prstGeom prst="round2SameRect">
            <a:avLst>
              <a:gd name="adj1" fmla="val 24886"/>
              <a:gd name="adj2" fmla="val 0"/>
            </a:avLst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26" name="L 形 25"/>
          <p:cNvSpPr/>
          <p:nvPr/>
        </p:nvSpPr>
        <p:spPr bwMode="auto">
          <a:xfrm rot="13500000">
            <a:off x="906133" y="4052104"/>
            <a:ext cx="240195" cy="240172"/>
          </a:xfrm>
          <a:prstGeom prst="corner">
            <a:avLst>
              <a:gd name="adj1" fmla="val 26712"/>
              <a:gd name="adj2" fmla="val 26712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6170" name="矩形 26"/>
          <p:cNvSpPr>
            <a:spLocks noChangeArrowheads="1"/>
          </p:cNvSpPr>
          <p:nvPr/>
        </p:nvSpPr>
        <p:spPr bwMode="auto">
          <a:xfrm>
            <a:off x="2428875" y="3930650"/>
            <a:ext cx="231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9" name="圆角矩形 28"/>
          <p:cNvSpPr/>
          <p:nvPr/>
        </p:nvSpPr>
        <p:spPr bwMode="auto">
          <a:xfrm flipH="1">
            <a:off x="3154363" y="4787900"/>
            <a:ext cx="5275262" cy="931863"/>
          </a:xfrm>
          <a:prstGeom prst="roundRect">
            <a:avLst>
              <a:gd name="adj" fmla="val 1926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 flipH="1">
            <a:off x="3208338" y="4811713"/>
            <a:ext cx="5197475" cy="858837"/>
          </a:xfrm>
          <a:prstGeom prst="roundRect">
            <a:avLst/>
          </a:prstGeom>
          <a:gradFill>
            <a:gsLst>
              <a:gs pos="46000">
                <a:schemeClr val="bg1"/>
              </a:gs>
              <a:gs pos="0">
                <a:schemeClr val="bg1"/>
              </a:gs>
              <a:gs pos="47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31" name="同侧圆角矩形 30"/>
          <p:cNvSpPr/>
          <p:nvPr/>
        </p:nvSpPr>
        <p:spPr bwMode="auto">
          <a:xfrm rot="5400000" flipH="1">
            <a:off x="7727157" y="4982369"/>
            <a:ext cx="808037" cy="504825"/>
          </a:xfrm>
          <a:prstGeom prst="round2SameRect">
            <a:avLst>
              <a:gd name="adj1" fmla="val 24886"/>
              <a:gd name="adj2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32" name="L 形 31"/>
          <p:cNvSpPr/>
          <p:nvPr/>
        </p:nvSpPr>
        <p:spPr bwMode="auto">
          <a:xfrm rot="8100000" flipH="1">
            <a:off x="8068905" y="5126035"/>
            <a:ext cx="240605" cy="240172"/>
          </a:xfrm>
          <a:prstGeom prst="corner">
            <a:avLst>
              <a:gd name="adj1" fmla="val 26712"/>
              <a:gd name="adj2" fmla="val 26712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charset="-122"/>
              <a:ea typeface="时尚中黑简体" charset="-122"/>
            </a:endParaRPr>
          </a:p>
        </p:txBody>
      </p:sp>
      <p:sp>
        <p:nvSpPr>
          <p:cNvPr id="6177" name="矩形 32"/>
          <p:cNvSpPr>
            <a:spLocks noChangeArrowheads="1"/>
          </p:cNvSpPr>
          <p:nvPr/>
        </p:nvSpPr>
        <p:spPr bwMode="auto">
          <a:xfrm>
            <a:off x="4357688" y="2786063"/>
            <a:ext cx="2312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8" name="矩形 33"/>
          <p:cNvSpPr>
            <a:spLocks noChangeArrowheads="1"/>
          </p:cNvSpPr>
          <p:nvPr/>
        </p:nvSpPr>
        <p:spPr bwMode="auto">
          <a:xfrm>
            <a:off x="4473575" y="5072063"/>
            <a:ext cx="231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矩形 6"/>
          <p:cNvSpPr/>
          <p:nvPr/>
        </p:nvSpPr>
        <p:spPr>
          <a:xfrm rot="2681994">
            <a:off x="6262688" y="2185988"/>
            <a:ext cx="1584325" cy="15827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7"/>
          <p:cNvSpPr/>
          <p:nvPr/>
        </p:nvSpPr>
        <p:spPr bwMode="auto">
          <a:xfrm rot="2681994">
            <a:off x="1685925" y="2187575"/>
            <a:ext cx="1584325" cy="158432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 bwMode="auto">
          <a:xfrm rot="2681994">
            <a:off x="2832100" y="3327400"/>
            <a:ext cx="1584325" cy="1584325"/>
          </a:xfrm>
          <a:prstGeom prst="rect">
            <a:avLst/>
          </a:prstGeom>
          <a:solidFill>
            <a:srgbClr val="FF3300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 bwMode="auto">
          <a:xfrm rot="2681994">
            <a:off x="3976688" y="2185988"/>
            <a:ext cx="1585912" cy="15827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 bwMode="auto">
          <a:xfrm rot="2681994">
            <a:off x="5122863" y="3327400"/>
            <a:ext cx="1584325" cy="1584325"/>
          </a:xfrm>
          <a:prstGeom prst="rect">
            <a:avLst/>
          </a:prstGeom>
          <a:solidFill>
            <a:srgbClr val="FF3300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7180" name="矩形 12"/>
          <p:cNvSpPr>
            <a:spLocks noChangeArrowheads="1"/>
          </p:cNvSpPr>
          <p:nvPr/>
        </p:nvSpPr>
        <p:spPr bwMode="auto">
          <a:xfrm>
            <a:off x="4032250" y="28114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1" name="矩形 13"/>
          <p:cNvSpPr>
            <a:spLocks noChangeArrowheads="1"/>
          </p:cNvSpPr>
          <p:nvPr/>
        </p:nvSpPr>
        <p:spPr bwMode="auto">
          <a:xfrm>
            <a:off x="5173663" y="39544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4"/>
          <p:cNvSpPr>
            <a:spLocks noChangeArrowheads="1"/>
          </p:cNvSpPr>
          <p:nvPr/>
        </p:nvSpPr>
        <p:spPr bwMode="auto">
          <a:xfrm>
            <a:off x="2959100" y="39544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3" name="矩形 15"/>
          <p:cNvSpPr>
            <a:spLocks noChangeArrowheads="1"/>
          </p:cNvSpPr>
          <p:nvPr/>
        </p:nvSpPr>
        <p:spPr bwMode="auto">
          <a:xfrm>
            <a:off x="1746250" y="28114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4" name="矩形 15"/>
          <p:cNvSpPr>
            <a:spLocks noChangeArrowheads="1"/>
          </p:cNvSpPr>
          <p:nvPr/>
        </p:nvSpPr>
        <p:spPr bwMode="auto">
          <a:xfrm>
            <a:off x="6316663" y="28114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5565775" y="2338388"/>
            <a:ext cx="3006725" cy="1362075"/>
          </a:xfrm>
          <a:custGeom>
            <a:avLst/>
            <a:gdLst>
              <a:gd name="T0" fmla="*/ 2147483647 w 951"/>
              <a:gd name="T1" fmla="*/ 2147483647 h 431"/>
              <a:gd name="T2" fmla="*/ 2147483647 w 951"/>
              <a:gd name="T3" fmla="*/ 2147483647 h 431"/>
              <a:gd name="T4" fmla="*/ 2147483647 w 951"/>
              <a:gd name="T5" fmla="*/ 2147483647 h 431"/>
              <a:gd name="T6" fmla="*/ 0 w 951"/>
              <a:gd name="T7" fmla="*/ 2147483647 h 431"/>
              <a:gd name="T8" fmla="*/ 2147483647 w 951"/>
              <a:gd name="T9" fmla="*/ 2147483647 h 4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1"/>
              <a:gd name="T16" fmla="*/ 0 h 431"/>
              <a:gd name="T17" fmla="*/ 951 w 951"/>
              <a:gd name="T18" fmla="*/ 431 h 4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1" h="431">
                <a:moveTo>
                  <a:pt x="951" y="238"/>
                </a:moveTo>
                <a:cubicBezTo>
                  <a:pt x="757" y="431"/>
                  <a:pt x="757" y="431"/>
                  <a:pt x="757" y="431"/>
                </a:cubicBezTo>
                <a:cubicBezTo>
                  <a:pt x="593" y="299"/>
                  <a:pt x="357" y="299"/>
                  <a:pt x="193" y="430"/>
                </a:cubicBezTo>
                <a:cubicBezTo>
                  <a:pt x="0" y="237"/>
                  <a:pt x="0" y="237"/>
                  <a:pt x="0" y="237"/>
                </a:cubicBezTo>
                <a:cubicBezTo>
                  <a:pt x="272" y="0"/>
                  <a:pt x="679" y="1"/>
                  <a:pt x="951" y="238"/>
                </a:cubicBezTo>
              </a:path>
            </a:pathLst>
          </a:cu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108325" y="3138488"/>
            <a:ext cx="3006725" cy="1362075"/>
          </a:xfrm>
          <a:custGeom>
            <a:avLst/>
            <a:gdLst>
              <a:gd name="T0" fmla="*/ 2147483647 w 951"/>
              <a:gd name="T1" fmla="*/ 1927548107 h 431"/>
              <a:gd name="T2" fmla="*/ 2147483647 w 951"/>
              <a:gd name="T3" fmla="*/ 0 h 431"/>
              <a:gd name="T4" fmla="*/ 1929230139 w 951"/>
              <a:gd name="T5" fmla="*/ 9986443 h 431"/>
              <a:gd name="T6" fmla="*/ 0 w 951"/>
              <a:gd name="T7" fmla="*/ 1937534547 h 431"/>
              <a:gd name="T8" fmla="*/ 2147483647 w 951"/>
              <a:gd name="T9" fmla="*/ 1927548107 h 4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1"/>
              <a:gd name="T16" fmla="*/ 0 h 431"/>
              <a:gd name="T17" fmla="*/ 951 w 951"/>
              <a:gd name="T18" fmla="*/ 431 h 4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1" h="431">
                <a:moveTo>
                  <a:pt x="951" y="193"/>
                </a:moveTo>
                <a:cubicBezTo>
                  <a:pt x="758" y="0"/>
                  <a:pt x="758" y="0"/>
                  <a:pt x="758" y="0"/>
                </a:cubicBezTo>
                <a:cubicBezTo>
                  <a:pt x="593" y="132"/>
                  <a:pt x="358" y="133"/>
                  <a:pt x="193" y="1"/>
                </a:cubicBezTo>
                <a:cubicBezTo>
                  <a:pt x="0" y="194"/>
                  <a:pt x="0" y="194"/>
                  <a:pt x="0" y="194"/>
                </a:cubicBezTo>
                <a:cubicBezTo>
                  <a:pt x="272" y="431"/>
                  <a:pt x="679" y="431"/>
                  <a:pt x="951" y="193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1" name="Freeform 6"/>
          <p:cNvSpPr>
            <a:spLocks/>
          </p:cNvSpPr>
          <p:nvPr/>
        </p:nvSpPr>
        <p:spPr bwMode="auto">
          <a:xfrm>
            <a:off x="652463" y="2338388"/>
            <a:ext cx="3006725" cy="1362075"/>
          </a:xfrm>
          <a:custGeom>
            <a:avLst/>
            <a:gdLst>
              <a:gd name="T0" fmla="*/ 2147483647 w 951"/>
              <a:gd name="T1" fmla="*/ 2147483647 h 431"/>
              <a:gd name="T2" fmla="*/ 2147483647 w 951"/>
              <a:gd name="T3" fmla="*/ 2147483647 h 431"/>
              <a:gd name="T4" fmla="*/ 2147483647 w 951"/>
              <a:gd name="T5" fmla="*/ 2147483647 h 431"/>
              <a:gd name="T6" fmla="*/ 0 w 951"/>
              <a:gd name="T7" fmla="*/ 2147483647 h 431"/>
              <a:gd name="T8" fmla="*/ 2147483647 w 951"/>
              <a:gd name="T9" fmla="*/ 2147483647 h 4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1"/>
              <a:gd name="T16" fmla="*/ 0 h 431"/>
              <a:gd name="T17" fmla="*/ 951 w 951"/>
              <a:gd name="T18" fmla="*/ 431 h 4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1" h="431">
                <a:moveTo>
                  <a:pt x="951" y="238"/>
                </a:moveTo>
                <a:cubicBezTo>
                  <a:pt x="757" y="431"/>
                  <a:pt x="757" y="431"/>
                  <a:pt x="757" y="431"/>
                </a:cubicBezTo>
                <a:cubicBezTo>
                  <a:pt x="593" y="299"/>
                  <a:pt x="358" y="299"/>
                  <a:pt x="193" y="430"/>
                </a:cubicBezTo>
                <a:cubicBezTo>
                  <a:pt x="0" y="237"/>
                  <a:pt x="0" y="237"/>
                  <a:pt x="0" y="237"/>
                </a:cubicBezTo>
                <a:cubicBezTo>
                  <a:pt x="272" y="0"/>
                  <a:pt x="679" y="1"/>
                  <a:pt x="951" y="238"/>
                </a:cubicBezTo>
                <a:close/>
              </a:path>
            </a:pathLst>
          </a:cu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2" name="矩形 12"/>
          <p:cNvSpPr>
            <a:spLocks noChangeArrowheads="1"/>
          </p:cNvSpPr>
          <p:nvPr/>
        </p:nvSpPr>
        <p:spPr bwMode="auto">
          <a:xfrm>
            <a:off x="1357313" y="2786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13"/>
          <p:cNvSpPr>
            <a:spLocks noChangeArrowheads="1"/>
          </p:cNvSpPr>
          <p:nvPr/>
        </p:nvSpPr>
        <p:spPr bwMode="auto">
          <a:xfrm>
            <a:off x="3859213" y="3643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4"/>
          <p:cNvSpPr>
            <a:spLocks noChangeArrowheads="1"/>
          </p:cNvSpPr>
          <p:nvPr/>
        </p:nvSpPr>
        <p:spPr bwMode="auto">
          <a:xfrm>
            <a:off x="6286500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五边形 6"/>
          <p:cNvSpPr/>
          <p:nvPr/>
        </p:nvSpPr>
        <p:spPr>
          <a:xfrm>
            <a:off x="508000" y="1857375"/>
            <a:ext cx="1439863" cy="2447925"/>
          </a:xfrm>
          <a:prstGeom prst="homePlate">
            <a:avLst>
              <a:gd name="adj" fmla="val 2167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2163763" y="1857375"/>
            <a:ext cx="1439862" cy="2447925"/>
          </a:xfrm>
          <a:prstGeom prst="homePlate">
            <a:avLst>
              <a:gd name="adj" fmla="val 2167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3819525" y="1857375"/>
            <a:ext cx="1439863" cy="2447925"/>
          </a:xfrm>
          <a:prstGeom prst="homePlate">
            <a:avLst>
              <a:gd name="adj" fmla="val 2167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5476875" y="1857375"/>
            <a:ext cx="1439863" cy="2447925"/>
          </a:xfrm>
          <a:prstGeom prst="homePlate">
            <a:avLst>
              <a:gd name="adj" fmla="val 21672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7132638" y="1857375"/>
            <a:ext cx="1439862" cy="2447925"/>
          </a:xfrm>
          <a:prstGeom prst="homePlate">
            <a:avLst>
              <a:gd name="adj" fmla="val 21672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2531269" y="2610644"/>
            <a:ext cx="346075" cy="4392613"/>
          </a:xfrm>
          <a:prstGeom prst="leftBrace">
            <a:avLst>
              <a:gd name="adj1" fmla="val 37801"/>
              <a:gd name="adj2" fmla="val 4653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5915025" y="4249738"/>
            <a:ext cx="307975" cy="1152525"/>
          </a:xfrm>
          <a:prstGeom prst="leftBrace">
            <a:avLst>
              <a:gd name="adj1" fmla="val 37801"/>
              <a:gd name="adj2" fmla="val 46537"/>
            </a:avLst>
          </a:prstGeom>
          <a:noFill/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7598569" y="4231482"/>
            <a:ext cx="346075" cy="1150937"/>
          </a:xfrm>
          <a:prstGeom prst="leftBrace">
            <a:avLst>
              <a:gd name="adj1" fmla="val 37801"/>
              <a:gd name="adj2" fmla="val 46537"/>
            </a:avLst>
          </a:prstGeom>
          <a:noFill/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31" name="矩形 13"/>
          <p:cNvSpPr>
            <a:spLocks noChangeArrowheads="1"/>
          </p:cNvSpPr>
          <p:nvPr/>
        </p:nvSpPr>
        <p:spPr bwMode="auto">
          <a:xfrm>
            <a:off x="7072313" y="50593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2" name="矩形 14"/>
          <p:cNvSpPr>
            <a:spLocks noChangeArrowheads="1"/>
          </p:cNvSpPr>
          <p:nvPr/>
        </p:nvSpPr>
        <p:spPr bwMode="auto">
          <a:xfrm>
            <a:off x="5287963" y="5072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3" name="矩形 15"/>
          <p:cNvSpPr>
            <a:spLocks noChangeArrowheads="1"/>
          </p:cNvSpPr>
          <p:nvPr/>
        </p:nvSpPr>
        <p:spPr bwMode="auto">
          <a:xfrm>
            <a:off x="1857375" y="5143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571500" y="2084388"/>
            <a:ext cx="2551113" cy="3049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500" y="2030413"/>
            <a:ext cx="2551113" cy="61436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3413" y="2146300"/>
            <a:ext cx="373062" cy="373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50" name="矩形 14"/>
          <p:cNvSpPr>
            <a:spLocks noChangeArrowheads="1"/>
          </p:cNvSpPr>
          <p:nvPr/>
        </p:nvSpPr>
        <p:spPr bwMode="auto">
          <a:xfrm>
            <a:off x="1131888" y="3578225"/>
            <a:ext cx="13668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1" name="矩形 15"/>
          <p:cNvSpPr>
            <a:spLocks noChangeArrowheads="1"/>
          </p:cNvSpPr>
          <p:nvPr/>
        </p:nvSpPr>
        <p:spPr bwMode="auto">
          <a:xfrm>
            <a:off x="1317625" y="2146300"/>
            <a:ext cx="13684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3248025" y="2084388"/>
            <a:ext cx="2551113" cy="3049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48025" y="2030413"/>
            <a:ext cx="2551113" cy="61436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09938" y="2146300"/>
            <a:ext cx="373062" cy="373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55" name="矩形 14"/>
          <p:cNvSpPr>
            <a:spLocks noChangeArrowheads="1"/>
          </p:cNvSpPr>
          <p:nvPr/>
        </p:nvSpPr>
        <p:spPr bwMode="auto">
          <a:xfrm>
            <a:off x="3808413" y="3578225"/>
            <a:ext cx="13668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15"/>
          <p:cNvSpPr>
            <a:spLocks noChangeArrowheads="1"/>
          </p:cNvSpPr>
          <p:nvPr/>
        </p:nvSpPr>
        <p:spPr bwMode="auto">
          <a:xfrm>
            <a:off x="3994150" y="2146300"/>
            <a:ext cx="13684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" name="矩形 16"/>
          <p:cNvSpPr/>
          <p:nvPr/>
        </p:nvSpPr>
        <p:spPr>
          <a:xfrm>
            <a:off x="5929313" y="2054225"/>
            <a:ext cx="2551112" cy="30495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29313" y="2000250"/>
            <a:ext cx="2551112" cy="61436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91225" y="2116138"/>
            <a:ext cx="373063" cy="373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60" name="矩形 20"/>
          <p:cNvSpPr>
            <a:spLocks noChangeArrowheads="1"/>
          </p:cNvSpPr>
          <p:nvPr/>
        </p:nvSpPr>
        <p:spPr bwMode="auto">
          <a:xfrm>
            <a:off x="6489700" y="3548063"/>
            <a:ext cx="136683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61" name="矩形 21"/>
          <p:cNvSpPr>
            <a:spLocks noChangeArrowheads="1"/>
          </p:cNvSpPr>
          <p:nvPr/>
        </p:nvSpPr>
        <p:spPr bwMode="auto">
          <a:xfrm>
            <a:off x="6675438" y="2116138"/>
            <a:ext cx="13684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267</Words>
  <Application>Microsoft Office PowerPoint</Application>
  <PresentationFormat>全屏显示(4:3)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Calibri</vt:lpstr>
      <vt:lpstr>微软雅黑</vt:lpstr>
      <vt:lpstr>时尚中黑简体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287</cp:revision>
  <dcterms:created xsi:type="dcterms:W3CDTF">2013-10-30T09:04:50Z</dcterms:created>
  <dcterms:modified xsi:type="dcterms:W3CDTF">2015-10-16T06:23:45Z</dcterms:modified>
</cp:coreProperties>
</file>