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524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844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282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6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83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04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955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50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77AF-03C0-4BF8-BF79-71723BB24A51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zh-hant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index_zh-t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</a:t>
            </a:r>
            <a:r>
              <a:rPr lang="zh-TW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rgbClr val="FF0000"/>
                </a:solidFill>
                <a:ea typeface="標楷體" pitchFamily="65" charset="-120"/>
              </a:rPr>
              <a:t>AS2_Framework</a:t>
            </a:r>
            <a:r>
              <a:rPr lang="zh-TW" altLang="en-US" sz="4000" dirty="0" smtClean="0">
                <a:solidFill>
                  <a:srgbClr val="FF0000"/>
                </a:solidFill>
                <a:ea typeface="標楷體" pitchFamily="65" charset="-120"/>
              </a:rPr>
              <a:t>環境設定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84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/ Visual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提供的專案是</a:t>
            </a:r>
            <a:r>
              <a:rPr lang="en-US" altLang="zh-TW" dirty="0" smtClean="0"/>
              <a:t>VS2015</a:t>
            </a:r>
            <a:r>
              <a:rPr lang="zh-TW" altLang="en-US" dirty="0" smtClean="0"/>
              <a:t>版本，最簡單的方法就是安裝</a:t>
            </a:r>
            <a:r>
              <a:rPr lang="en-US" altLang="zh-TW" dirty="0" smtClean="0"/>
              <a:t>VS2015</a:t>
            </a:r>
            <a:r>
              <a:rPr lang="zh-TW" altLang="en-US" dirty="0" smtClean="0"/>
              <a:t>以上的版本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www.visualstudio.com/zh-hant/downloads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74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/ Visual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編譯若有問題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顯示指定</a:t>
            </a:r>
            <a:r>
              <a:rPr lang="zh-TW" altLang="en-US" dirty="0"/>
              <a:t>的平台工具組</a:t>
            </a:r>
            <a:r>
              <a:rPr lang="en-US" altLang="zh-TW" dirty="0"/>
              <a:t>(</a:t>
            </a:r>
            <a:r>
              <a:rPr lang="en-US" altLang="zh-TW" dirty="0" smtClean="0"/>
              <a:t>v1x0</a:t>
            </a:r>
            <a:r>
              <a:rPr lang="en-US" altLang="zh-TW" dirty="0"/>
              <a:t>) </a:t>
            </a:r>
            <a:r>
              <a:rPr lang="zh-TW" altLang="en-US" dirty="0"/>
              <a:t>未安裝或</a:t>
            </a:r>
            <a:r>
              <a:rPr lang="zh-TW" altLang="en-US" dirty="0" smtClean="0"/>
              <a:t>無效</a:t>
            </a:r>
            <a:r>
              <a:rPr lang="en-US" altLang="zh-TW" dirty="0" smtClean="0"/>
              <a:t>)</a:t>
            </a:r>
            <a:r>
              <a:rPr lang="zh-TW" altLang="en-US" dirty="0" smtClean="0"/>
              <a:t>專案右鍵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-&gt;General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Platform Toolset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61" y="3311611"/>
            <a:ext cx="4931957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7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OS 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請安裝</a:t>
            </a:r>
            <a:r>
              <a:rPr lang="en-US" altLang="zh-TW" dirty="0" smtClean="0"/>
              <a:t>Homebrew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brew.sh/index_zh-tw.html</a:t>
            </a:r>
            <a:endParaRPr lang="en-US" altLang="zh-TW" dirty="0" smtClean="0"/>
          </a:p>
          <a:p>
            <a:r>
              <a:rPr lang="zh-TW" altLang="en-US" dirty="0" smtClean="0"/>
              <a:t>打開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en-US" altLang="zh-TW" dirty="0" smtClean="0"/>
              <a:t>brew install </a:t>
            </a:r>
            <a:r>
              <a:rPr lang="en-US" altLang="zh-TW" dirty="0" err="1" smtClean="0"/>
              <a:t>glew</a:t>
            </a:r>
            <a:endParaRPr lang="en-US" altLang="zh-TW" dirty="0" smtClean="0"/>
          </a:p>
          <a:p>
            <a:r>
              <a:rPr lang="en-US" altLang="zh-TW" dirty="0" smtClean="0"/>
              <a:t>brew install </a:t>
            </a:r>
            <a:r>
              <a:rPr lang="en-US" altLang="zh-TW" dirty="0" err="1" smtClean="0"/>
              <a:t>assimp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304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2016(Spring)_GPA - Fixed Pipeline - 04. Color, Material and Lighting</Template>
  <TotalTime>50</TotalTime>
  <Words>86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Stencil Std</vt:lpstr>
      <vt:lpstr>新細明體</vt:lpstr>
      <vt:lpstr>標楷體</vt:lpstr>
      <vt:lpstr>Arial</vt:lpstr>
      <vt:lpstr>Calibri</vt:lpstr>
      <vt:lpstr>Theme1_NTHU</vt:lpstr>
      <vt:lpstr>PowerPoint 簡報</vt:lpstr>
      <vt:lpstr>Windows / Visual Studio</vt:lpstr>
      <vt:lpstr>Windows / Visual Studio</vt:lpstr>
      <vt:lpstr>Mac OS 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CHY</dc:creator>
  <cp:lastModifiedBy>Wayne Lin</cp:lastModifiedBy>
  <cp:revision>5</cp:revision>
  <dcterms:created xsi:type="dcterms:W3CDTF">2016-05-23T03:23:55Z</dcterms:created>
  <dcterms:modified xsi:type="dcterms:W3CDTF">2017-04-24T12:01:34Z</dcterms:modified>
</cp:coreProperties>
</file>