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9B307-52FF-4791-8C78-592B2911D0FC}" v="148" dt="2021-04-02T07:45:3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A576981-CD12-4650-B6AA-FC7801FC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8" y="114738"/>
            <a:ext cx="9486377" cy="66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B3897D1-33DE-4C59-83C7-531F4037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11" y="-2651"/>
            <a:ext cx="9204541" cy="68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8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5178997-658B-4801-9484-2A26EF1A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11" y="130726"/>
            <a:ext cx="9768213" cy="66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2C23FB9-4A2C-44D0-B583-E594BEBC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67" y="68653"/>
            <a:ext cx="8954021" cy="6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553DFD-74E9-48F8-8F76-473AD4DA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5" y="102257"/>
            <a:ext cx="9768213" cy="66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8423742-9380-4856-9980-214D1F3F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9" y="5124"/>
            <a:ext cx="10018734" cy="67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04BC9A8-E761-493E-87DB-EA23C525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" y="235540"/>
            <a:ext cx="11939391" cy="62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7AA3831-1CCC-4FD8-AEFB-643E0EBD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43" y="171063"/>
            <a:ext cx="9006214" cy="65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2E33C6A-9FAC-43B1-AF0F-8F0F0843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2" y="16727"/>
            <a:ext cx="9173226" cy="6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80AD671-D502-49F7-A2CC-C93FBDCF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25" y="209835"/>
            <a:ext cx="9047966" cy="64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7084400-C6ED-4A69-9CD9-2D3A6358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2" y="66877"/>
            <a:ext cx="9423748" cy="66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47</cp:revision>
  <dcterms:created xsi:type="dcterms:W3CDTF">2021-04-02T07:29:17Z</dcterms:created>
  <dcterms:modified xsi:type="dcterms:W3CDTF">2021-04-02T07:45:36Z</dcterms:modified>
</cp:coreProperties>
</file>