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6F669-E844-4501-9560-A8A335F49346}" v="180" dt="2021-04-02T08:12:32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F693A5E-E74C-4AA9-A92C-D4F9872A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23" y="169101"/>
            <a:ext cx="9402870" cy="64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1E7C770-5C58-4A3C-A6E0-7A54E78A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88" y="54572"/>
            <a:ext cx="9162789" cy="67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0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ACE1A44-4468-4389-9DE6-08714E81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53" y="201638"/>
            <a:ext cx="9830842" cy="63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9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D293E2E8-110D-4BF5-8CBC-C19C5F8F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18" y="72215"/>
            <a:ext cx="9601200" cy="671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7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355ED01-ECB0-4ADF-B00D-DFD90DAD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77" y="62625"/>
            <a:ext cx="10488459" cy="63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7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D5BDD6C0-B3BD-4AE8-B7AD-49C03C67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03" y="72945"/>
            <a:ext cx="9235856" cy="67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8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C0B341CF-4D73-463D-91A9-F977DC003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34" y="3427"/>
            <a:ext cx="9047967" cy="67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8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6298BDF-2C61-400A-BF5B-143B1425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82" y="245185"/>
            <a:ext cx="9622076" cy="64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3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6510CEA-5E72-4B5C-814B-1783E66FB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01" y="87361"/>
            <a:ext cx="9350680" cy="652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9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05E0D12-1F18-4376-AFB1-2FDB5C4E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18" y="-3164"/>
            <a:ext cx="9089721" cy="677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2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7977208-2CB7-4070-A031-423A8ED2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76" y="129848"/>
            <a:ext cx="9716021" cy="641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5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67</cp:revision>
  <dcterms:created xsi:type="dcterms:W3CDTF">2021-04-02T07:47:16Z</dcterms:created>
  <dcterms:modified xsi:type="dcterms:W3CDTF">2021-04-02T08:12:45Z</dcterms:modified>
</cp:coreProperties>
</file>