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185FA-08E8-4156-9ABF-8A2645B790C7}" v="284" dt="2021-04-02T07:26:18.145"/>
    <p1510:client id="{98B0E20D-04EE-4F5E-97DC-AFE405FD7BBE}" v="149" dt="2021-04-01T17:50:35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EBEFBA1-ABA3-4916-812A-1B1DC258A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620" y="212621"/>
            <a:ext cx="9601198" cy="632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0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21EEA57C-0D59-4240-B151-1B284A179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23" y="288436"/>
            <a:ext cx="10300567" cy="642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0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939A77BF-78B6-4874-AD8F-3BA53687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30" y="61006"/>
            <a:ext cx="9507254" cy="679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8D1588F2-06DB-4CF7-98D0-818DD2B06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34" y="116714"/>
            <a:ext cx="9288049" cy="64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2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1CDA362F-DCC2-4F69-96B1-5FA376676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96" y="27133"/>
            <a:ext cx="10425828" cy="680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4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16F1FDF1-D24E-43E9-A280-3773B9232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10" y="114103"/>
            <a:ext cx="9894125" cy="655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51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3F4DE0F0-CCDA-4370-9502-554CF9AA5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21" y="54048"/>
            <a:ext cx="8619992" cy="673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03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48A1DD19-87CA-43FF-AED1-463FBF375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12" y="669"/>
            <a:ext cx="7931066" cy="679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10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9FB53D2-C073-4679-A62D-FDBD71E42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49" y="-44177"/>
            <a:ext cx="7889309" cy="69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36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AECE7CBD-550D-4B9D-A2D8-73211104F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-49326"/>
            <a:ext cx="8452979" cy="694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69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C1233BC1-63AD-43A3-A857-60205B15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208" y="-4746"/>
            <a:ext cx="7419583" cy="675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A0491746-8E60-4F31-9469-E3C5431F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66986"/>
            <a:ext cx="11532294" cy="59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23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C7EDA80D-02D1-4EFB-8E55-4E24D6840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070" y="-5200"/>
            <a:ext cx="7419583" cy="68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67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16288DF3-7432-481D-80F2-7AC77CB51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08982"/>
            <a:ext cx="7315200" cy="655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76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4698572C-DB48-48D9-8068-46180921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08" y="-5118"/>
            <a:ext cx="7033363" cy="674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97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FE1D502C-A428-4224-A457-973BB0AE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811" y="224309"/>
            <a:ext cx="7461336" cy="621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42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FFCDB395-F291-4A42-9B49-7BCAD1120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783" y="213137"/>
            <a:ext cx="6845473" cy="643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09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C2214759-4829-4711-87E4-1031E2F21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112" y="115929"/>
            <a:ext cx="6459254" cy="662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70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9FC00FAB-50E5-4BF4-92CD-C82BD9672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017" y="402535"/>
            <a:ext cx="9058405" cy="605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27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0539833E-A973-461B-B338-28CD82E63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74" y="426533"/>
            <a:ext cx="9903911" cy="548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02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8FBC4713-D9FB-4E0A-8063-F0848F586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70" y="342879"/>
            <a:ext cx="10498898" cy="580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63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96357C60-609D-45AE-9EAB-B268D902F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" y="-91356"/>
            <a:ext cx="11761939" cy="650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4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0570B448-E3F4-48F0-8FE1-AAD2E93BC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39" y="49055"/>
            <a:ext cx="10070924" cy="677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46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A4BA5C96-B7AF-4EB5-B1E9-5F400BA21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69" y="331233"/>
            <a:ext cx="9966542" cy="61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2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20098BD3-4435-4A4E-90E1-D103165D4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21" y="60518"/>
            <a:ext cx="9538569" cy="67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2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1CBBBE64-B96C-43DE-88EB-A7CB08D6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81" y="367300"/>
            <a:ext cx="9945664" cy="58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4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09A509B4-48E2-424A-B713-F0581FE96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64" y="332732"/>
            <a:ext cx="10467582" cy="60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A026591A-BACD-410B-8661-BE0AA21DE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09" y="196241"/>
            <a:ext cx="10300570" cy="63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3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73CA501-7FD2-425C-BF4C-0A48ED283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30" y="296729"/>
            <a:ext cx="10237939" cy="609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9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10244AFF-6A26-4646-96B2-136D5E26A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08" y="176578"/>
            <a:ext cx="10091801" cy="634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2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47D3A8D2-6467-4E16-96C1-4B8EEF201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43" y="156029"/>
            <a:ext cx="11250459" cy="637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2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31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152</cp:revision>
  <dcterms:created xsi:type="dcterms:W3CDTF">2021-04-01T16:58:38Z</dcterms:created>
  <dcterms:modified xsi:type="dcterms:W3CDTF">2021-04-02T07:26:49Z</dcterms:modified>
</cp:coreProperties>
</file>