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60" r:id="rId4"/>
    <p:sldId id="261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1E590-FC45-43F5-B7F7-A313FC8DC5F4}" v="293" dt="2021-04-01T16:53:54.367"/>
    <p1510:client id="{F623A1A1-958E-4BBF-AA82-EEED302710FD}" v="27" dt="2021-04-02T08:36:23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FAABEB8-BFE7-4E44-B141-C493F901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2" y="430115"/>
            <a:ext cx="11177391" cy="565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557FBB0-A1C1-4B6F-97F6-D13585B6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68633"/>
            <a:ext cx="9820404" cy="67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3C555BF-1CC8-4232-9B34-83D7EAD4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59" y="101963"/>
            <a:ext cx="9841281" cy="63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0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4B8D70C-6CD5-485A-A6D0-946EC3C5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1" y="229037"/>
            <a:ext cx="9569883" cy="63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4B2476F-8A95-460E-B70B-0D7FB7C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6" y="62239"/>
            <a:ext cx="10561528" cy="67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0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926C7F5-A7ED-459F-A9B9-D6147CB6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7" y="220509"/>
            <a:ext cx="9089718" cy="63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93148C5-37B9-4319-99E1-6D055F86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105177"/>
            <a:ext cx="10655472" cy="63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848351C-8E2D-477B-9C6A-67CE9F8A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" y="119027"/>
            <a:ext cx="10311007" cy="64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965448A-F2D0-4CFF-A556-227300C3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5" y="242500"/>
            <a:ext cx="9820403" cy="60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EBE1C59-17E9-4839-B744-2C8E8157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282829"/>
            <a:ext cx="9768212" cy="64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9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AD0E58C-5E2A-437F-8378-377B8A61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61" y="77668"/>
            <a:ext cx="7064679" cy="65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FE58717-9630-44A5-9881-81E3228B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83201"/>
            <a:ext cx="10858500" cy="58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72BAC892-8DCF-4B35-BEE6-B0E978E6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2" y="207833"/>
            <a:ext cx="11041692" cy="62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0CB78D5-20B4-4216-9018-554CD410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2" y="122514"/>
            <a:ext cx="11292212" cy="65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143</cp:revision>
  <dcterms:created xsi:type="dcterms:W3CDTF">2021-04-01T15:54:41Z</dcterms:created>
  <dcterms:modified xsi:type="dcterms:W3CDTF">2021-04-02T08:37:24Z</dcterms:modified>
</cp:coreProperties>
</file>