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53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0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2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3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8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6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3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41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45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E656-ABCA-4AA3-BE5F-14CCA2BBBCA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22A7-C945-4FF5-A99E-845B06B2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1624"/>
            <a:ext cx="8144754" cy="315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0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42975"/>
            <a:ext cx="73437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62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28675"/>
            <a:ext cx="79057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21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57300"/>
            <a:ext cx="8391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54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04913"/>
            <a:ext cx="78295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24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14400"/>
            <a:ext cx="83534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01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5629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24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836712"/>
            <a:ext cx="8943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6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14475"/>
            <a:ext cx="63627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5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414463"/>
            <a:ext cx="70675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84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8238"/>
            <a:ext cx="6858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25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204913"/>
            <a:ext cx="83724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30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52513"/>
            <a:ext cx="78105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35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081088"/>
            <a:ext cx="77628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8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23913"/>
            <a:ext cx="83629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26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990600"/>
            <a:ext cx="77628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39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如螢幕大小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2021-03-11T07:31:02Z</dcterms:created>
  <dcterms:modified xsi:type="dcterms:W3CDTF">2021-03-11T07:43:48Z</dcterms:modified>
</cp:coreProperties>
</file>