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8" r:id="rId4"/>
    <p:sldId id="262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8C1436-8726-44E9-9674-06351113E5DF}">
          <p14:sldIdLst>
            <p14:sldId id="259"/>
          </p14:sldIdLst>
        </p14:section>
        <p14:section name="目錄" id="{EE83BBDA-9E24-4D44-8491-33BBDAB5307F}">
          <p14:sldIdLst>
            <p14:sldId id="261"/>
          </p14:sldIdLst>
        </p14:section>
        <p14:section name="需求" id="{F4F986B7-E6A4-415B-BA9C-D678C171AFDE}">
          <p14:sldIdLst>
            <p14:sldId id="268"/>
            <p14:sldId id="262"/>
            <p14:sldId id="263"/>
          </p14:sldIdLst>
        </p14:section>
        <p14:section name="分析" id="{073510D1-8CF1-4161-84F0-CEEC2BDAD20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 autoAdjust="0"/>
    <p:restoredTop sz="95914" autoAdjust="0"/>
  </p:normalViewPr>
  <p:slideViewPr>
    <p:cSldViewPr snapToGrid="0">
      <p:cViewPr varScale="1">
        <p:scale>
          <a:sx n="114" d="100"/>
          <a:sy n="114" d="100"/>
        </p:scale>
        <p:origin x="168" y="2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2020/11/18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2020/11/18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8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6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3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109-1</a:t>
            </a: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 </a:t>
            </a: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Homework 4</a:t>
            </a:r>
            <a:b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</a:t>
            </a:r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分析文件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68470"/>
            <a:ext cx="10515600" cy="790816"/>
          </a:xfrm>
        </p:spPr>
        <p:txBody>
          <a:bodyPr numCol="1">
            <a:normAutofit/>
          </a:bodyPr>
          <a:lstStyle/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指導老師：陳朝烈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目前成員：電子工程系 官恒廷 管祥詠 蔡翔宇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環境限制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實現方法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lvl="1" indent="-342900"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根據對方的攻擊路徑的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做出加倍奉還的回擊位置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透過機器學習達到可以自動打乒乓球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在對打時可以擊中球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</a:p>
        </p:txBody>
      </p:sp>
    </p:spTree>
    <p:extLst>
      <p:ext uri="{BB962C8B-B14F-4D97-AF65-F5344CB8AC3E}">
        <p14:creationId xmlns:p14="http://schemas.microsoft.com/office/powerpoint/2010/main" val="27398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手動模式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遊戲風格：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EASY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：簡單的乒乓球遊戲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NORMAL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：增加了切球和阻滯機構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1950" lvl="2" indent="354013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19150" lvl="3" indent="-342900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  SVM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擇一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輸出：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 file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訓練模型樣本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</a:p>
        </p:txBody>
      </p:sp>
    </p:spTree>
    <p:extLst>
      <p:ext uri="{BB962C8B-B14F-4D97-AF65-F5344CB8AC3E}">
        <p14:creationId xmlns:p14="http://schemas.microsoft.com/office/powerpoint/2010/main" val="32382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硬體：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軟體：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MLGame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環境限制</a:t>
            </a:r>
          </a:p>
        </p:txBody>
      </p:sp>
    </p:spTree>
    <p:extLst>
      <p:ext uri="{BB962C8B-B14F-4D97-AF65-F5344CB8AC3E}">
        <p14:creationId xmlns:p14="http://schemas.microsoft.com/office/powerpoint/2010/main" val="1830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訓練程式：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Rule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Base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產生的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檔來產生訓練模型。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執行程式：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讀取訓練完成的程式模型，依照訓練後的結果來達到自動對打的功能。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2616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環境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730" b="6651"/>
          <a:stretch/>
        </p:blipFill>
        <p:spPr>
          <a:xfrm>
            <a:off x="9553575" y="2017489"/>
            <a:ext cx="1800225" cy="3796642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1984020"/>
            <a:ext cx="3050160" cy="3849977"/>
            <a:chOff x="8424411" y="1984020"/>
            <a:chExt cx="3050160" cy="384997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95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088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711317" y="198402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5495F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754484" y="5464665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尚未開始。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實現方法</a:t>
            </a:r>
          </a:p>
        </p:txBody>
      </p:sp>
    </p:spTree>
    <p:extLst>
      <p:ext uri="{BB962C8B-B14F-4D97-AF65-F5344CB8AC3E}">
        <p14:creationId xmlns:p14="http://schemas.microsoft.com/office/powerpoint/2010/main" val="25821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33297</TotalTime>
  <Words>362</Words>
  <Application>Microsoft Macintosh PowerPoint</Application>
  <PresentationFormat>寬螢幕</PresentationFormat>
  <Paragraphs>79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Arial</vt:lpstr>
      <vt:lpstr>Calibri</vt:lpstr>
      <vt:lpstr>Times New Roman</vt:lpstr>
      <vt:lpstr>Office 佈景主題</vt:lpstr>
      <vt:lpstr>109-1機器學習 Homework 4 乒乓分析文件</vt:lpstr>
      <vt:lpstr>目錄</vt:lpstr>
      <vt:lpstr>需求 </vt:lpstr>
      <vt:lpstr>需求 </vt:lpstr>
      <vt:lpstr>需求 – 環境限制</vt:lpstr>
      <vt:lpstr>分析 – 功能</vt:lpstr>
      <vt:lpstr>分析 – 環境</vt:lpstr>
      <vt:lpstr>分析 – 實現方法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JI-HONG 陳佳琳</cp:lastModifiedBy>
  <cp:revision>1174</cp:revision>
  <dcterms:created xsi:type="dcterms:W3CDTF">2019-03-11T13:47:46Z</dcterms:created>
  <dcterms:modified xsi:type="dcterms:W3CDTF">2020-11-18T08:42:39Z</dcterms:modified>
</cp:coreProperties>
</file>