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1" r:id="rId3"/>
    <p:sldId id="268" r:id="rId4"/>
    <p:sldId id="262" r:id="rId5"/>
    <p:sldId id="266" r:id="rId6"/>
    <p:sldId id="263" r:id="rId7"/>
    <p:sldId id="269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58C1436-8726-44E9-9674-06351113E5DF}">
          <p14:sldIdLst>
            <p14:sldId id="259"/>
          </p14:sldIdLst>
        </p14:section>
        <p14:section name="目錄" id="{EE83BBDA-9E24-4D44-8491-33BBDAB5307F}">
          <p14:sldIdLst>
            <p14:sldId id="261"/>
          </p14:sldIdLst>
        </p14:section>
        <p14:section name="需求" id="{F4F986B7-E6A4-415B-BA9C-D678C171AFDE}">
          <p14:sldIdLst>
            <p14:sldId id="268"/>
            <p14:sldId id="262"/>
            <p14:sldId id="266"/>
            <p14:sldId id="263"/>
          </p14:sldIdLst>
        </p14:section>
        <p14:section name="分析" id="{073510D1-8CF1-4161-84F0-CEEC2BDAD202}">
          <p14:sldIdLst>
            <p14:sldId id="26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5F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3" autoAdjust="0"/>
    <p:restoredTop sz="95914" autoAdjust="0"/>
  </p:normalViewPr>
  <p:slideViewPr>
    <p:cSldViewPr snapToGrid="0">
      <p:cViewPr varScale="1">
        <p:scale>
          <a:sx n="114" d="100"/>
          <a:sy n="114" d="100"/>
        </p:scale>
        <p:origin x="168" y="28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2020/11/18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2020/11/18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434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92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73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98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36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109-1</a:t>
            </a:r>
            <a:r>
              <a:rPr lang="zh-TW" altLang="en-US" sz="4000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機器學習 </a:t>
            </a:r>
            <a:r>
              <a:rPr lang="en-US" altLang="zh-TW" sz="4000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Homework 4</a:t>
            </a:r>
            <a:br>
              <a:rPr lang="en-US" altLang="zh-TW" sz="4000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sz="4000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乒乓</a:t>
            </a:r>
            <a:r>
              <a:rPr lang="zh-TW" altLang="en-US" sz="4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分析文件</a:t>
            </a:r>
            <a:endParaRPr lang="zh-TW" altLang="en-US" sz="4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5468470"/>
            <a:ext cx="10515600" cy="790816"/>
          </a:xfrm>
        </p:spPr>
        <p:txBody>
          <a:bodyPr numCol="1">
            <a:normAutofit/>
          </a:bodyPr>
          <a:lstStyle/>
          <a:p>
            <a:pPr algn="l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指導老師：陳朝烈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目前成員：電子工程系 官恒廷 管祥詠 蔡翔宇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目的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功能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環境限制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功能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實現方法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lvl="1" indent="-342900">
              <a:lnSpc>
                <a:spcPct val="150000"/>
              </a:lnSpc>
            </a:pP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目的：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根據對方的攻擊路徑的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做出加倍奉還的回擊位置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功能：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透過機器學習達到可以自動打乒乓球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在對打時可以擊中球並且贏得勝利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 </a:t>
            </a:r>
          </a:p>
        </p:txBody>
      </p:sp>
    </p:spTree>
    <p:extLst>
      <p:ext uri="{BB962C8B-B14F-4D97-AF65-F5344CB8AC3E}">
        <p14:creationId xmlns:p14="http://schemas.microsoft.com/office/powerpoint/2010/main" val="273986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輸入：</a:t>
            </a:r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模式：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手動模式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ML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模式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遊戲風格：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EASY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：簡單的乒乓球遊戲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NORMAL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：增加了切球機構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HARD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：增加了切球和阻滯機構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1950" lvl="2" indent="354013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訓練模型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819150" lvl="3" indent="-342900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KNN  SVM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擇一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輸出：</a:t>
            </a:r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Log file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–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訓練模型樣本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 </a:t>
            </a:r>
          </a:p>
        </p:txBody>
      </p:sp>
    </p:spTree>
    <p:extLst>
      <p:ext uri="{BB962C8B-B14F-4D97-AF65-F5344CB8AC3E}">
        <p14:creationId xmlns:p14="http://schemas.microsoft.com/office/powerpoint/2010/main" val="323823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介面需求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E0BB6D-8005-4653-A1C7-687149397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730" b="6651"/>
          <a:stretch/>
        </p:blipFill>
        <p:spPr>
          <a:xfrm>
            <a:off x="9553575" y="2017489"/>
            <a:ext cx="1800225" cy="3796642"/>
          </a:xfrm>
          <a:prstGeom prst="rect">
            <a:avLst/>
          </a:prstGeom>
        </p:spPr>
      </p:pic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571EA864-5942-45FA-BEAF-DFFE80A9B2A0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8633604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遊戲座標：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*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pixels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玩家：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在上，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在下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42875" indent="-142875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球：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球是一個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 x 5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像素的綠色方塊。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球將首先從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一側發球，然後每輪改變一次。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球從平台上發球，可以向左或向右發球。如果未在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幀內發球，則會自動向隨機方向發球。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初始移動速度為每幀（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±7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±7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）像素，發球後每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幀增加一次。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46050" lvl="1" indent="-146050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該平台是一個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40 x 30 pixels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的矩形。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平台的顏色為藍色，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平台的顏色為紅色。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移動速度為每幀（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±5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）像素。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平台的初始位置為（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420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），而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平台的初始位置為（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D646D1-F9F7-4425-8567-99EEEF2F349B}"/>
              </a:ext>
            </a:extLst>
          </p:cNvPr>
          <p:cNvGrpSpPr/>
          <p:nvPr/>
        </p:nvGrpSpPr>
        <p:grpSpPr>
          <a:xfrm>
            <a:off x="8424411" y="1984020"/>
            <a:ext cx="3050160" cy="3849977"/>
            <a:chOff x="8424411" y="1984020"/>
            <a:chExt cx="3050160" cy="3849977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A1AE8BD8-E512-4E1C-A383-B924D38776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2311880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F0CF7ED1-A63F-403D-B739-6BCBED6446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5388635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DD893B9-5BF0-4511-A3A2-1AD835BC2C40}"/>
                </a:ext>
              </a:extLst>
            </p:cNvPr>
            <p:cNvSpPr/>
            <p:nvPr/>
          </p:nvSpPr>
          <p:spPr>
            <a:xfrm>
              <a:off x="8555641" y="2127214"/>
              <a:ext cx="955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imes New Roman" panose="02020603050405020304" pitchFamily="18" charset="0"/>
                </a:rPr>
                <a:t>80pixel</a:t>
              </a:r>
              <a:endParaRPr lang="zh-TW" alt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7FE86B3-8B4A-48EC-85A1-BE2457B3E458}"/>
                </a:ext>
              </a:extLst>
            </p:cNvPr>
            <p:cNvSpPr/>
            <p:nvPr/>
          </p:nvSpPr>
          <p:spPr>
            <a:xfrm>
              <a:off x="8424411" y="5203969"/>
              <a:ext cx="10884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imes New Roman" panose="02020603050405020304" pitchFamily="18" charset="0"/>
                </a:rPr>
                <a:t>420pixel</a:t>
              </a:r>
              <a:endParaRPr lang="zh-TW" alt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F788BA8-0145-41D0-B1BA-8D7EB6F34BA6}"/>
                </a:ext>
              </a:extLst>
            </p:cNvPr>
            <p:cNvSpPr/>
            <p:nvPr/>
          </p:nvSpPr>
          <p:spPr>
            <a:xfrm>
              <a:off x="10711317" y="1984020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5495FE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imes New Roman" panose="02020603050405020304" pitchFamily="18" charset="0"/>
                </a:rPr>
                <a:t>1P</a:t>
              </a:r>
              <a:endParaRPr lang="zh-TW" altLang="en-US" dirty="0">
                <a:solidFill>
                  <a:srgbClr val="5495F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5C343FC-C4B4-49F0-AEFA-514D91A8B7CB}"/>
                </a:ext>
              </a:extLst>
            </p:cNvPr>
            <p:cNvSpPr/>
            <p:nvPr/>
          </p:nvSpPr>
          <p:spPr>
            <a:xfrm>
              <a:off x="10754484" y="5464665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imes New Roman" panose="02020603050405020304" pitchFamily="18" charset="0"/>
                </a:rPr>
                <a:t>2P</a:t>
              </a:r>
              <a:endParaRPr lang="zh-TW" alt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00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硬體：</a:t>
            </a:r>
            <a:endParaRPr lang="en-US" altLang="zh-TW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Macbook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pro 13 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i5 2.5GHz 16GB 512GB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BIG SUR 11.01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軟體：</a:t>
            </a:r>
            <a:endParaRPr lang="en-US" altLang="zh-TW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VScode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Python3.7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MLGame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環境限制</a:t>
            </a:r>
          </a:p>
        </p:txBody>
      </p:sp>
    </p:spTree>
    <p:extLst>
      <p:ext uri="{BB962C8B-B14F-4D97-AF65-F5344CB8AC3E}">
        <p14:creationId xmlns:p14="http://schemas.microsoft.com/office/powerpoint/2010/main" val="18305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6C6C9A-899E-014E-B9DC-2C61679E3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32" y="1201738"/>
            <a:ext cx="9644136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1A88D9D8-9173-6B43-B543-1F5566E5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103778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訓練程式：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透過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Rule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Base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產生的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Log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檔來產生訓練模型。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執行程式：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讀取訓練完成的程式模型，依照訓練後的結果來達到自動對打的功能。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分析 </a:t>
            </a:r>
            <a:r>
              <a:rPr lang="en-US" altLang="zh-TW" b="0" dirty="0"/>
              <a:t>–</a:t>
            </a:r>
            <a:r>
              <a:rPr lang="zh-TW" altLang="en-US" b="0" dirty="0"/>
              <a:t> 功能</a:t>
            </a:r>
          </a:p>
        </p:txBody>
      </p:sp>
    </p:spTree>
    <p:extLst>
      <p:ext uri="{BB962C8B-B14F-4D97-AF65-F5344CB8AC3E}">
        <p14:creationId xmlns:p14="http://schemas.microsoft.com/office/powerpoint/2010/main" val="226165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33312</TotalTime>
  <Words>357</Words>
  <Application>Microsoft Macintosh PowerPoint</Application>
  <PresentationFormat>寬螢幕</PresentationFormat>
  <Paragraphs>77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Microsoft JhengHei UI</vt:lpstr>
      <vt:lpstr>Arial</vt:lpstr>
      <vt:lpstr>Calibri</vt:lpstr>
      <vt:lpstr>Times New Roman</vt:lpstr>
      <vt:lpstr>Office 佈景主題</vt:lpstr>
      <vt:lpstr>109-1機器學習 Homework 4 乒乓分析文件</vt:lpstr>
      <vt:lpstr>目錄</vt:lpstr>
      <vt:lpstr>需求 </vt:lpstr>
      <vt:lpstr>需求 </vt:lpstr>
      <vt:lpstr>介面需求</vt:lpstr>
      <vt:lpstr>環境限制</vt:lpstr>
      <vt:lpstr>分析</vt:lpstr>
      <vt:lpstr>分析 – 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JI-HONG 陳佳琳</cp:lastModifiedBy>
  <cp:revision>1177</cp:revision>
  <dcterms:created xsi:type="dcterms:W3CDTF">2019-03-11T13:47:46Z</dcterms:created>
  <dcterms:modified xsi:type="dcterms:W3CDTF">2020-11-18T09:00:04Z</dcterms:modified>
</cp:coreProperties>
</file>