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 snapToObjects="1" showGuides="1">
      <p:cViewPr>
        <p:scale>
          <a:sx n="106" d="100"/>
          <a:sy n="106" d="100"/>
        </p:scale>
        <p:origin x="696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6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4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11/25/20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4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1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8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9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3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7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11/25/20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2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8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10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58" r:id="rId3"/>
    <p:sldLayoutId id="2147483757" r:id="rId4"/>
    <p:sldLayoutId id="2147483756" r:id="rId5"/>
    <p:sldLayoutId id="2147483755" r:id="rId6"/>
    <p:sldLayoutId id="2147483754" r:id="rId7"/>
    <p:sldLayoutId id="2147483753" r:id="rId8"/>
    <p:sldLayoutId id="2147483752" r:id="rId9"/>
    <p:sldLayoutId id="2147483751" r:id="rId10"/>
    <p:sldLayoutId id="214748375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3E11D93-CA37-5D48-AE28-AF9FF5379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4000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5615C2-D4D2-2046-8622-97D482A24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2" y="4659086"/>
            <a:ext cx="4476811" cy="122524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kumimoji="1" lang="zh-TW" altLang="en-US" dirty="0">
                <a:solidFill>
                  <a:srgbClr val="FFFFFF">
                    <a:alpha val="75000"/>
                  </a:srgbClr>
                </a:solidFill>
              </a:rPr>
              <a:t>指導老師：陳朝烈</a:t>
            </a:r>
            <a:endParaRPr kumimoji="1" lang="en-US" altLang="zh-TW" dirty="0">
              <a:solidFill>
                <a:srgbClr val="FFFFFF">
                  <a:alpha val="75000"/>
                </a:srgbClr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kumimoji="1" lang="zh-TW" altLang="en-US" dirty="0">
                <a:solidFill>
                  <a:srgbClr val="FFFFFF">
                    <a:alpha val="75000"/>
                  </a:srgbClr>
                </a:solidFill>
              </a:rPr>
              <a:t>學生：官恒廷、蔡翔宇、管祥詠</a:t>
            </a:r>
          </a:p>
          <a:p>
            <a:pPr>
              <a:buFont typeface="Wingdings 2" panose="05020102010507070707" pitchFamily="18" charset="2"/>
              <a:buChar char=""/>
            </a:pPr>
            <a:endParaRPr kumimoji="1" lang="en-US" altLang="zh-TW" dirty="0">
              <a:solidFill>
                <a:srgbClr val="FFFFFF">
                  <a:alpha val="75000"/>
                </a:srgbClr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endParaRPr kumimoji="1" lang="en-US" altLang="zh-TW" dirty="0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79DEB8-DF4E-484A-8EEA-3E3FF5F6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436" y="608797"/>
            <a:ext cx="5367042" cy="57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0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9F4EEE9-7257-B243-BE60-2993D3FA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kumimoji="1" lang="zh-TW" alt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需求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A0A6C8-FD72-6A47-A9C5-D2581BF47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5238" y="1347551"/>
            <a:ext cx="6541841" cy="4711539"/>
          </a:xfrm>
        </p:spPr>
        <p:txBody>
          <a:bodyPr>
            <a:normAutofit/>
          </a:bodyPr>
          <a:lstStyle/>
          <a:p>
            <a:r>
              <a:rPr kumimoji="1" lang="zh-TW" altLang="en-US" sz="2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</a:t>
            </a:r>
            <a:r>
              <a:rPr kumimoji="1" lang="en-US" altLang="zh-TW" sz="2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SVM</a:t>
            </a:r>
            <a:r>
              <a:rPr kumimoji="1" lang="zh-TW" altLang="en-US" sz="2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訓練機器</a:t>
            </a:r>
            <a:endParaRPr kumimoji="1" lang="en-US" altLang="zh-TW" sz="2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zh-TW" altLang="en-US" sz="2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需要偵測球狀態（軌跡位置速度）</a:t>
            </a:r>
            <a:endParaRPr kumimoji="1" lang="en-US" altLang="zh-TW" sz="2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kumimoji="1" lang="zh-TW" altLang="en-US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判斷球的現在狀況是否為特殊球種</a:t>
            </a:r>
            <a:endParaRPr kumimoji="1" lang="en-US" altLang="zh-TW" sz="18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kumimoji="1" lang="zh-TW" altLang="en-US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判斷其球速</a:t>
            </a:r>
            <a:endParaRPr kumimoji="1" lang="en-US" altLang="zh-TW" sz="18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zh-TW" altLang="en-US" sz="2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高強度防守</a:t>
            </a:r>
            <a:endParaRPr kumimoji="1" lang="en-US" altLang="zh-TW" sz="2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kumimoji="1" lang="zh-TW" altLang="en-US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板子能偵測球的座標與方向</a:t>
            </a:r>
          </a:p>
          <a:p>
            <a:pPr lvl="1"/>
            <a:r>
              <a:rPr kumimoji="1" lang="zh-TW" altLang="en-US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板子用最快最準確的移到回擊位置</a:t>
            </a:r>
            <a:endParaRPr kumimoji="1" lang="en-US" altLang="zh-TW" sz="18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zh-TW" altLang="en-US" sz="2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能成功有效的回擊球</a:t>
            </a:r>
            <a:endParaRPr kumimoji="1" lang="en-US" altLang="zh-TW" sz="2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kumimoji="1" lang="zh-TW" altLang="en-US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依照球的狀況決定擊球的軌跡方向</a:t>
            </a:r>
            <a:endParaRPr kumimoji="1" lang="en-US" altLang="zh-TW" sz="18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kumimoji="1" lang="en-US" altLang="zh-TW" dirty="0">
              <a:solidFill>
                <a:srgbClr val="FFFFFF"/>
              </a:solidFill>
            </a:endParaRPr>
          </a:p>
          <a:p>
            <a:endParaRPr kumimoji="1" lang="en-US" altLang="zh-TW" dirty="0">
              <a:solidFill>
                <a:srgbClr val="FFFFFF"/>
              </a:solidFill>
            </a:endParaRPr>
          </a:p>
          <a:p>
            <a:endParaRPr kumimoji="1"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486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DF2510-C422-2E4B-9654-1D46EA26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kumimoji="1" lang="zh-TW" altLang="en-US" b="1" dirty="0">
                <a:solidFill>
                  <a:srgbClr val="FFFFFF"/>
                </a:solidFill>
              </a:rPr>
              <a:t>需求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3396B-905F-2C4F-A9F6-0A5AD999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 numCol="2">
            <a:normAutofit/>
          </a:bodyPr>
          <a:lstStyle/>
          <a:p>
            <a:r>
              <a:rPr lang="zh-TW" altLang="en-US" sz="2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環境建置</a:t>
            </a:r>
            <a:endParaRPr lang="en-US" altLang="zh-TW" sz="2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en-US" altLang="zh-TW" sz="1800" dirty="0" err="1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Macbook</a:t>
            </a:r>
            <a:r>
              <a:rPr lang="en-US" altLang="zh-TW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pro 13 </a:t>
            </a:r>
          </a:p>
          <a:p>
            <a:pPr lvl="1"/>
            <a:r>
              <a:rPr lang="en-US" altLang="zh-TW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i5 2.5GHz 16GB 512GB</a:t>
            </a:r>
          </a:p>
          <a:p>
            <a:pPr lvl="1"/>
            <a:r>
              <a:rPr lang="en-US" altLang="zh-TW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BIG SUR 11.01</a:t>
            </a:r>
          </a:p>
          <a:p>
            <a:pPr lvl="1"/>
            <a:r>
              <a:rPr lang="en-US" altLang="zh-TW" sz="1800" dirty="0" err="1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VScode</a:t>
            </a:r>
            <a:endParaRPr lang="en-US" altLang="zh-TW" sz="18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en-US" altLang="zh-TW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Python3.7</a:t>
            </a:r>
          </a:p>
          <a:p>
            <a:endParaRPr kumimoji="1" lang="zh-TW" alt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電腦">
            <a:extLst>
              <a:ext uri="{FF2B5EF4-FFF2-40B4-BE49-F238E27FC236}">
                <a16:creationId xmlns:a16="http://schemas.microsoft.com/office/drawing/2014/main" id="{F4EF3EBD-B962-4DB1-A61F-179C937AC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88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2D1F625-320B-4646-AD4B-05D0F721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288290"/>
            <a:ext cx="7368978" cy="1188720"/>
          </a:xfrm>
        </p:spPr>
        <p:txBody>
          <a:bodyPr>
            <a:normAutofit/>
          </a:bodyPr>
          <a:lstStyle/>
          <a:p>
            <a:r>
              <a:rPr kumimoji="1" lang="zh-TW" altLang="en-US" b="1" dirty="0"/>
              <a:t>介面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7E3257F9-116F-7F40-90D1-CB3FF40CE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0" b="6651"/>
          <a:stretch/>
        </p:blipFill>
        <p:spPr>
          <a:xfrm>
            <a:off x="1019262" y="1013254"/>
            <a:ext cx="2318455" cy="4893276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43217-169D-2E4F-B624-F264A59C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30" y="1638795"/>
            <a:ext cx="7019004" cy="43365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遊戲座標：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*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pixels</a:t>
            </a:r>
          </a:p>
          <a:p>
            <a:pPr>
              <a:lnSpc>
                <a:spcPct val="100000"/>
              </a:lnSpc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玩家：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在上，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在下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42875" indent="-142875">
              <a:lnSpc>
                <a:spcPct val="100000"/>
              </a:lnSpc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球：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球是一個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 x 5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像素的綠色方塊。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球將首先從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一側發球，然後每輪改變一次。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球從平台上發球，可以向左或向右發球。如果未在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幀內發球，則會自動向隨機方向發球。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初始移動速度為每幀（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±7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±7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）像素，發球後每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幀增加一次。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46050" lvl="1" indent="-146050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該平台是一個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40 x 30 pixels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的矩形。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平台的顏色為藍色，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平台的顏色為紅色。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移動速度為每幀（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±5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）像素。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平台的初始位置為（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420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），而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平台的初始位置為（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533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4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43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8" name="Rectangle 45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84C2F7-033B-064F-AFFB-8D69CBD4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822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TW" sz="3600" dirty="0"/>
              <a:t>break down</a:t>
            </a:r>
          </a:p>
        </p:txBody>
      </p:sp>
      <p:sp>
        <p:nvSpPr>
          <p:cNvPr id="59" name="Rectangle 47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9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B672BB1-4962-474C-98EF-8DF880875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1" b="3640"/>
          <a:stretch/>
        </p:blipFill>
        <p:spPr>
          <a:xfrm>
            <a:off x="446533" y="1657244"/>
            <a:ext cx="11260667" cy="50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0DD79F-2152-3145-99F0-8944E31D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kumimoji="1" lang="zh-TW" altLang="en-US" b="1" dirty="0">
                <a:solidFill>
                  <a:srgbClr val="FFFFFF"/>
                </a:solidFill>
              </a:rPr>
              <a:t>流程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59FEF7-CA36-488E-80ED-0149EC965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我們以防守導向去設計我們的乒乓運作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3EE92E3-556B-D444-83F4-1BDE0331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1006923"/>
            <a:ext cx="5532181" cy="539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13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267</Words>
  <Application>Microsoft Macintosh PowerPoint</Application>
  <PresentationFormat>寬螢幕</PresentationFormat>
  <Paragraphs>39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 UI</vt:lpstr>
      <vt:lpstr>Franklin Gothic Book</vt:lpstr>
      <vt:lpstr>Franklin Gothic Demi</vt:lpstr>
      <vt:lpstr>Wingdings 2</vt:lpstr>
      <vt:lpstr>DividendVTI</vt:lpstr>
      <vt:lpstr>machine learning</vt:lpstr>
      <vt:lpstr>需求</vt:lpstr>
      <vt:lpstr>需求</vt:lpstr>
      <vt:lpstr>介面</vt:lpstr>
      <vt:lpstr>break down</vt:lpstr>
      <vt:lpstr>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JI-HONG 陳佳琳</dc:creator>
  <cp:lastModifiedBy>JI-HONG 陳佳琳</cp:lastModifiedBy>
  <cp:revision>2</cp:revision>
  <dcterms:created xsi:type="dcterms:W3CDTF">2020-11-25T07:07:46Z</dcterms:created>
  <dcterms:modified xsi:type="dcterms:W3CDTF">2020-11-25T07:09:36Z</dcterms:modified>
</cp:coreProperties>
</file>