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 showGuides="1">
      <p:cViewPr>
        <p:scale>
          <a:sx n="109" d="100"/>
          <a:sy n="109" d="100"/>
        </p:scale>
        <p:origin x="5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57" r:id="rId4"/>
    <p:sldLayoutId id="2147483756" r:id="rId5"/>
    <p:sldLayoutId id="2147483755" r:id="rId6"/>
    <p:sldLayoutId id="2147483754" r:id="rId7"/>
    <p:sldLayoutId id="2147483753" r:id="rId8"/>
    <p:sldLayoutId id="2147483752" r:id="rId9"/>
    <p:sldLayoutId id="2147483751" r:id="rId10"/>
    <p:sldLayoutId id="214748375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E11D93-CA37-5D48-AE28-AF9FF5379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4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5615C2-D4D2-2046-8622-97D482A24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kumimoji="1" lang="zh-TW" altLang="en-US" dirty="0">
                <a:solidFill>
                  <a:srgbClr val="FFFFFF">
                    <a:alpha val="75000"/>
                  </a:srgbClr>
                </a:solidFill>
              </a:rPr>
              <a:t>指導老師：陳朝烈</a:t>
            </a: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kumimoji="1" lang="zh-TW" altLang="en-US" dirty="0">
                <a:solidFill>
                  <a:srgbClr val="FFFFFF">
                    <a:alpha val="75000"/>
                  </a:srgbClr>
                </a:solidFill>
              </a:rPr>
              <a:t>學生：官恒廷、蔡翔宇、管祥詠</a:t>
            </a:r>
          </a:p>
          <a:p>
            <a:pPr>
              <a:buFont typeface="Wingdings 2" panose="05020102010507070707" pitchFamily="18" charset="2"/>
              <a:buChar char=""/>
            </a:pP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79DEB8-DF4E-484A-8EEA-3E3FF5F6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36" y="608797"/>
            <a:ext cx="5367042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F4EEE9-7257-B243-BE60-2993D3FA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kumimoji="1" lang="zh-TW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需求</a:t>
            </a:r>
            <a:r>
              <a:rPr kumimoji="1" lang="en-US" altLang="zh-TW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</a:t>
            </a:r>
            <a:r>
              <a:rPr kumimoji="1" lang="zh-TW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目的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0A6C8-FD72-6A47-A9C5-D2581BF4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238" y="1149840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需要偵測球狀態（軌跡位置速度）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判斷球的現在狀況是否為特殊球種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高強度防守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板子能偵測球的座標與方向</a:t>
            </a: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板子用最快最準確的移到回擊位置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能成功有效的回擊球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依照球的狀況決定擊球的軌跡方向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kumimoji="1" lang="en-US" altLang="zh-TW" dirty="0">
              <a:solidFill>
                <a:srgbClr val="FFFFFF"/>
              </a:solidFill>
            </a:endParaRPr>
          </a:p>
          <a:p>
            <a:endParaRPr kumimoji="1" lang="en-US" altLang="zh-TW" dirty="0">
              <a:solidFill>
                <a:srgbClr val="FFFFFF"/>
              </a:solidFill>
            </a:endParaRPr>
          </a:p>
          <a:p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86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DF2510-C422-2E4B-9654-1D46EA26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rgbClr val="FFFFFF"/>
                </a:solidFill>
              </a:rPr>
              <a:t>需求</a:t>
            </a:r>
            <a:r>
              <a:rPr kumimoji="1" lang="en-US" altLang="zh-TW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</a:t>
            </a:r>
            <a:r>
              <a:rPr kumimoji="1" lang="zh-TW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環境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3396B-905F-2C4F-A9F6-0A5AD999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 numCol="2">
            <a:norm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環境建置</a:t>
            </a:r>
            <a:endParaRPr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Macbook</a:t>
            </a:r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pro 13 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i5 2.5GHz 16GB 512GB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BIG SUR 11.01</a:t>
            </a: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VScode</a:t>
            </a:r>
            <a:endParaRPr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Python3.7</a:t>
            </a:r>
          </a:p>
          <a:p>
            <a:endParaRPr kumimoji="1" lang="zh-TW" alt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電腦">
            <a:extLst>
              <a:ext uri="{FF2B5EF4-FFF2-40B4-BE49-F238E27FC236}">
                <a16:creationId xmlns:a16="http://schemas.microsoft.com/office/drawing/2014/main" id="{F4EF3EBD-B962-4DB1-A61F-179C937AC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88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D1F625-320B-4646-AD4B-05D0F721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288290"/>
            <a:ext cx="7368978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/>
              <a:t>介面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7E3257F9-116F-7F40-90D1-CB3FF40C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0" b="6651"/>
          <a:stretch/>
        </p:blipFill>
        <p:spPr>
          <a:xfrm>
            <a:off x="1019262" y="1013254"/>
            <a:ext cx="2318455" cy="489327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43217-169D-2E4F-B624-F264A59C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1638795"/>
            <a:ext cx="7019004" cy="43365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遊戲座標：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pixels</a:t>
            </a:r>
          </a:p>
          <a:p>
            <a:pPr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在上，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2875" indent="-142875"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球：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 x 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像素的綠色方塊。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球將首先從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一側發球，然後每輪改變一次。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幀內發球，則會自動向隨機方向發球。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）像素，發球後每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幀增加一次。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6050" lvl="1" indent="-146050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該平台是一個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 x 30 pixels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的矩形。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平台的顏色為藍色，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平台的顏色為紅色。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），而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533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4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84C2F7-033B-064F-AFFB-8D69CBD4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822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sz="3600" dirty="0"/>
              <a:t>break down</a:t>
            </a: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C10A90-8F43-A342-96CF-BE4BAE1F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40" y="1657243"/>
            <a:ext cx="10339988" cy="4536000"/>
          </a:xfrm>
        </p:spPr>
      </p:pic>
    </p:spTree>
    <p:extLst>
      <p:ext uri="{BB962C8B-B14F-4D97-AF65-F5344CB8AC3E}">
        <p14:creationId xmlns:p14="http://schemas.microsoft.com/office/powerpoint/2010/main" val="36971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0DD79F-2152-3145-99F0-8944E31D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rgbClr val="FFFFFF"/>
                </a:solidFill>
              </a:rPr>
              <a:t>流程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59FEF7-CA36-488E-80ED-0149EC96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我們以防守導向去設計我們的乒乓運作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EE92E3-556B-D444-83F4-1BDE0331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1006923"/>
            <a:ext cx="5532181" cy="53938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BBF82B-1E84-0C4D-B185-DCED5A563408}"/>
              </a:ext>
            </a:extLst>
          </p:cNvPr>
          <p:cNvSpPr/>
          <p:nvPr/>
        </p:nvSpPr>
        <p:spPr>
          <a:xfrm>
            <a:off x="8042147" y="2291442"/>
            <a:ext cx="70389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900" dirty="0">
                <a:solidFill>
                  <a:srgbClr val="FF0000"/>
                </a:solidFill>
              </a:rPr>
              <a:t>in : </a:t>
            </a:r>
            <a:r>
              <a:rPr kumimoji="1" lang="zh-TW" altLang="en-US" sz="900" dirty="0">
                <a:solidFill>
                  <a:srgbClr val="FF0000"/>
                </a:solidFill>
              </a:rPr>
              <a:t>對方板子擊球位置 擊球位置 回擊角度 斜率  速度 </a:t>
            </a:r>
            <a:endParaRPr kumimoji="1"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D2400C-9125-914C-9B09-0F1DFEC70745}"/>
              </a:ext>
            </a:extLst>
          </p:cNvPr>
          <p:cNvSpPr txBox="1"/>
          <p:nvPr/>
        </p:nvSpPr>
        <p:spPr>
          <a:xfrm>
            <a:off x="8319769" y="339839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solidFill>
                  <a:srgbClr val="FF0000"/>
                </a:solidFill>
              </a:rPr>
              <a:t>out</a:t>
            </a:r>
            <a:endParaRPr kumimoji="1"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150894-5811-6C40-BD9D-3CC66F56D4DF}"/>
              </a:ext>
            </a:extLst>
          </p:cNvPr>
          <p:cNvSpPr txBox="1"/>
          <p:nvPr/>
        </p:nvSpPr>
        <p:spPr>
          <a:xfrm>
            <a:off x="8319769" y="3853118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FF0000"/>
                </a:solidFill>
              </a:rPr>
              <a:t>out</a:t>
            </a:r>
            <a:endParaRPr kumimoji="1"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1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9C9F-F72B-034F-AC13-DEB8A8A0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b="1" dirty="0"/>
              <a:t>分析與可視化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E594F-35F6-1C46-AE69-894614E0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546439" cy="3634486"/>
          </a:xfrm>
        </p:spPr>
        <p:txBody>
          <a:bodyPr numCol="2">
            <a:normAutofit/>
          </a:bodyPr>
          <a:lstStyle/>
          <a:p>
            <a:r>
              <a:rPr kumimoji="1"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偵測球狀態</a:t>
            </a:r>
            <a:endParaRPr kumimoji="1"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/>
              <a:t>對手版子擊球位置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球位置</a:t>
            </a:r>
            <a:endParaRPr kumimoji="1" lang="en-US" altLang="zh-TW" sz="1800" dirty="0"/>
          </a:p>
          <a:p>
            <a:r>
              <a:rPr kumimoji="1" lang="zh-TW" altLang="en-US" sz="2000" dirty="0"/>
              <a:t>接球回擊</a:t>
            </a:r>
            <a:endParaRPr kumimoji="1" lang="en-US" altLang="zh-TW" sz="2000" dirty="0"/>
          </a:p>
          <a:p>
            <a:pPr lvl="1"/>
            <a:r>
              <a:rPr kumimoji="1" lang="zh-TW" altLang="en-US" sz="1800" dirty="0"/>
              <a:t>球速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球斜率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起始</a:t>
            </a:r>
            <a:r>
              <a:rPr kumimoji="1" lang="en-US" altLang="zh-TW" sz="1800" dirty="0"/>
              <a:t>x</a:t>
            </a:r>
            <a:r>
              <a:rPr kumimoji="1" lang="zh-TW" altLang="en-US" sz="1800" dirty="0"/>
              <a:t>座標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落點</a:t>
            </a:r>
            <a:r>
              <a:rPr kumimoji="1" lang="en-US" altLang="zh-TW" sz="1800" dirty="0"/>
              <a:t>x</a:t>
            </a:r>
            <a:r>
              <a:rPr kumimoji="1" lang="zh-TW" altLang="en-US" sz="1800" dirty="0"/>
              <a:t>座標</a:t>
            </a:r>
            <a:endParaRPr kumimoji="1" lang="en-US" altLang="zh-TW" sz="1800" dirty="0">
              <a:solidFill>
                <a:schemeClr val="tx1"/>
              </a:solidFill>
            </a:endParaRPr>
          </a:p>
          <a:p>
            <a:r>
              <a:rPr kumimoji="1" lang="zh-TW" altLang="en-US" sz="2000" dirty="0"/>
              <a:t>一般回擊</a:t>
            </a:r>
            <a:endParaRPr kumimoji="1" lang="en-US" altLang="zh-TW" sz="2000" dirty="0"/>
          </a:p>
          <a:p>
            <a:r>
              <a:rPr kumimoji="1" lang="zh-TW" altLang="en-US" sz="2000" dirty="0"/>
              <a:t>高強度防守</a:t>
            </a:r>
            <a:endParaRPr kumimoji="1" lang="en-US" altLang="zh-TW" sz="2000" dirty="0"/>
          </a:p>
          <a:p>
            <a:r>
              <a:rPr kumimoji="1" lang="zh-TW" altLang="en-US" sz="2000" dirty="0"/>
              <a:t>訓練特徵</a:t>
            </a:r>
            <a:endParaRPr kumimoji="1" lang="en-US" altLang="zh-TW" sz="2000" dirty="0"/>
          </a:p>
          <a:p>
            <a:pPr lvl="1"/>
            <a:r>
              <a:rPr kumimoji="1" lang="zh-TW" altLang="en-US" sz="1700" dirty="0"/>
              <a:t>球的位置</a:t>
            </a:r>
            <a:endParaRPr kumimoji="1" lang="en-US" altLang="zh-TW" sz="1700" dirty="0"/>
          </a:p>
          <a:p>
            <a:pPr lvl="1"/>
            <a:r>
              <a:rPr kumimoji="1" lang="zh-TW" altLang="en-US" sz="1700" dirty="0"/>
              <a:t>板子的位置</a:t>
            </a:r>
            <a:endParaRPr kumimoji="1" lang="en-US" altLang="zh-TW" sz="1700" dirty="0"/>
          </a:p>
          <a:p>
            <a:pPr lvl="1"/>
            <a:endParaRPr kumimoji="1" lang="zh-TW" altLang="en-US" sz="17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C5B173-8697-C743-AFD4-08EF0088A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5" t="16747" r="24929" b="13673"/>
          <a:stretch/>
        </p:blipFill>
        <p:spPr>
          <a:xfrm>
            <a:off x="8070438" y="1705534"/>
            <a:ext cx="3540369" cy="382898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7583438-53B1-5F44-9454-7A33267F008E}"/>
              </a:ext>
            </a:extLst>
          </p:cNvPr>
          <p:cNvSpPr txBox="1"/>
          <p:nvPr/>
        </p:nvSpPr>
        <p:spPr>
          <a:xfrm>
            <a:off x="9530862" y="5534521"/>
            <a:ext cx="174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難度：</a:t>
            </a:r>
            <a:r>
              <a:rPr kumimoji="1" lang="en-US" altLang="zh-TW" dirty="0"/>
              <a:t>NORMAL</a:t>
            </a:r>
          </a:p>
          <a:p>
            <a:r>
              <a:rPr kumimoji="1" lang="en-US" altLang="zh-TW" dirty="0"/>
              <a:t>FPS:100</a:t>
            </a:r>
          </a:p>
          <a:p>
            <a:r>
              <a:rPr kumimoji="1" lang="en-US" altLang="zh-TW" dirty="0"/>
              <a:t>1P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F2898D-68A2-B842-B9F3-D19CB329D158}"/>
              </a:ext>
            </a:extLst>
          </p:cNvPr>
          <p:cNvSpPr txBox="1"/>
          <p:nvPr/>
        </p:nvSpPr>
        <p:spPr>
          <a:xfrm>
            <a:off x="4372707" y="4967800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左圖可知，這是球的軌跡，球落在</a:t>
            </a:r>
            <a:r>
              <a:rPr kumimoji="1" lang="en-US" altLang="zh-TW" dirty="0"/>
              <a:t>1P</a:t>
            </a:r>
            <a:r>
              <a:rPr kumimoji="1" lang="zh-TW" altLang="en-US"/>
              <a:t>的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94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5FEEF-EF0D-794A-B8CF-99D93A2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8743D-831C-6E4C-80C6-DF0F07BF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我方發球 輸入 球數固定 位置固定 輸出角度</a:t>
            </a:r>
            <a:endParaRPr kumimoji="1" lang="en-US" altLang="zh-TW" dirty="0"/>
          </a:p>
          <a:p>
            <a:r>
              <a:rPr kumimoji="1" lang="zh-TW" altLang="en-US" dirty="0"/>
              <a:t>我方接球 輸入 對方版子擊球位置 擊球位置 回擊角度 斜率  速度 輸出 我方擊球位置</a:t>
            </a:r>
            <a:endParaRPr kumimoji="1" lang="en-US" altLang="zh-TW" dirty="0"/>
          </a:p>
          <a:p>
            <a:r>
              <a:rPr kumimoji="1" lang="zh-TW" altLang="en-US" dirty="0"/>
              <a:t>訓練特真 擊球位置 回擊角度 輸出軌跡判斷落點位置 </a:t>
            </a:r>
          </a:p>
        </p:txBody>
      </p:sp>
    </p:spTree>
    <p:extLst>
      <p:ext uri="{BB962C8B-B14F-4D97-AF65-F5344CB8AC3E}">
        <p14:creationId xmlns:p14="http://schemas.microsoft.com/office/powerpoint/2010/main" val="388774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58285-FFAF-FF48-ABA4-3EEE3FFC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可視化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A82D551-97F6-6942-ACAB-600D3FFF8EF8}"/>
              </a:ext>
            </a:extLst>
          </p:cNvPr>
          <p:cNvSpPr txBox="1"/>
          <p:nvPr/>
        </p:nvSpPr>
        <p:spPr>
          <a:xfrm>
            <a:off x="3012831" y="2743200"/>
            <a:ext cx="308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dirty="0"/>
          </a:p>
          <a:p>
            <a:r>
              <a:rPr kumimoji="1" lang="zh-TW" altLang="en-US" dirty="0"/>
              <a:t>我們只看球的部分去做訓練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8486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385</Words>
  <Application>Microsoft Macintosh PowerPoint</Application>
  <PresentationFormat>寬螢幕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 UI</vt:lpstr>
      <vt:lpstr>Franklin Gothic Book</vt:lpstr>
      <vt:lpstr>Franklin Gothic Demi</vt:lpstr>
      <vt:lpstr>Wingdings 2</vt:lpstr>
      <vt:lpstr>DividendVTI</vt:lpstr>
      <vt:lpstr>machine learning</vt:lpstr>
      <vt:lpstr>需求-目的</vt:lpstr>
      <vt:lpstr>需求-環境</vt:lpstr>
      <vt:lpstr>介面</vt:lpstr>
      <vt:lpstr>break down</vt:lpstr>
      <vt:lpstr>流程</vt:lpstr>
      <vt:lpstr>分析與可視化</vt:lpstr>
      <vt:lpstr>PowerPoint 簡報</vt:lpstr>
      <vt:lpstr>可視化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JI-HONG 陳佳琳</dc:creator>
  <cp:lastModifiedBy>智宏實業 陳佳琳</cp:lastModifiedBy>
  <cp:revision>22</cp:revision>
  <dcterms:created xsi:type="dcterms:W3CDTF">2020-11-25T07:07:46Z</dcterms:created>
  <dcterms:modified xsi:type="dcterms:W3CDTF">2021-01-14T05:16:23Z</dcterms:modified>
</cp:coreProperties>
</file>