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B1CDD-603A-459D-B9F6-48F4F2E0D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D20209-87F9-4D8A-A719-E63A1E96D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41533-F761-44AA-8C39-F5F3862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7B59A-4228-4423-9222-4B4ED3B8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64F9D-AD6F-4A77-A5C4-4BB83CD5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8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B76C7-A0AE-4EEE-AB49-69058E4E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290B6-07CE-4EF4-A89B-9DF717B8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C0D98-8486-45F4-9357-1560BC55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88BBF-E882-45DB-B750-F08E467F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DDD8F-2018-4C15-BB17-7B9D5543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6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CEA895-1D2C-4425-9EB3-5B8B777B1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2BCCC1-E72A-4098-BB25-4FCC66DA5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384F6-06D5-4C49-86C6-824B6C5D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CA408-2004-46C2-B7BA-CC207FDB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A078B-D9EC-4D9D-9CDA-A87F7345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D9C53-B5CA-429D-96B0-52243AA3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6F6E-67CF-4149-A99D-A8BCA514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56190-A1A1-4591-9BE4-D3140603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C2927-ABE6-42FB-9341-7C838C5D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51F7C-5A43-49ED-85B4-0FF5C7DF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7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1CD54-42B3-4C52-BA95-F749E555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BBB72-EE47-45AC-B249-8A9A1E25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D547C-0222-4AE0-874A-200A662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39ACA-B502-4112-9C3D-56FE5CAC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FF80F-07D1-4B82-94B7-61943EF8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109E5-5EA6-407F-BC37-9C927A4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2C987-15DB-45BA-8AD7-858402737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695C1D-8A15-4365-9471-EDAF23111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8F252-9A97-4CA8-910E-61145954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E3A61-20D5-4480-B6AF-A77E26A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4E40B-0F6B-4E95-95A2-D46FE5A0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A347F-8315-4DCB-ADEE-BF6A4F05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ECA3F-C8CA-4C9C-92A6-061F3454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B9BCE-19B4-44E3-88B9-03E594A1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DD8510-6840-4517-8C86-18B849E05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1E6C44-4FF9-4CCB-A902-2C580E17C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9EC1E7-4B6C-4C6D-9B00-5D336116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0E302B-871A-4ED2-93FF-EFF6C4C7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C6D5D-C7D5-4264-9FD2-CD574500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63E71-3CD4-4402-9FBF-D13DAC30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B1065-7B5D-4E0F-BF44-FC6CB7A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EB5AC0-35FC-4301-8FDE-15149BD4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E40527-C39B-4FD6-BFE3-D7E1BFF1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5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37A58F-A17A-4E46-B3B5-DB35E902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9BFFC8-5616-46CC-B2D1-3DAFD934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50F24-EF94-4378-8C69-94C6F261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13F67-0952-4981-BA31-542651FC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7D533-0627-4F63-9BD0-35F23912C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E5557-7660-42D7-884F-A13CFEDE8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6FE11-9CE4-4107-9228-3C138B0F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2A392-2783-40DF-B1CC-92271F9F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8C39BC-BF21-4D97-9B02-AD4BD293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3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AD8D4-470F-44D1-B4D2-8542AA64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557AC7-8CBB-4447-9EE3-BE5901D2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DA21C-D5A4-424A-A9B3-DB97C2D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AEBC1-7DB8-4E58-ADE7-CF27A251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7B540-26E2-4BA7-925D-69DA71E2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D6A34-F789-454A-851C-158123E9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988D2B-ECA6-497E-9BEE-8EA6101C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03CDB-4245-4786-84D9-3EA8BD83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0FB08-4BD0-4318-80C8-5ED629A52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112E4-6EEA-4029-8A1F-21AA1E06C76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8893D-9DE6-406B-8FD2-C1DC2854D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18FA0-AB49-4263-8A4E-91E1546CB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BDA9-8FB7-4F28-B725-9830CDA53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1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33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</dc:creator>
  <cp:lastModifiedBy>宋</cp:lastModifiedBy>
  <cp:revision>1</cp:revision>
  <dcterms:created xsi:type="dcterms:W3CDTF">2021-02-02T12:40:35Z</dcterms:created>
  <dcterms:modified xsi:type="dcterms:W3CDTF">2021-02-02T12:41:36Z</dcterms:modified>
</cp:coreProperties>
</file>