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41" r:id="rId2"/>
    <p:sldId id="342" r:id="rId3"/>
    <p:sldId id="343" r:id="rId4"/>
    <p:sldId id="344" r:id="rId5"/>
    <p:sldId id="345" r:id="rId6"/>
    <p:sldId id="346" r:id="rId7"/>
    <p:sldId id="348" r:id="rId8"/>
    <p:sldId id="349" r:id="rId9"/>
    <p:sldId id="347" r:id="rId10"/>
    <p:sldId id="350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59" autoAdjust="0"/>
  </p:normalViewPr>
  <p:slideViewPr>
    <p:cSldViewPr>
      <p:cViewPr varScale="1">
        <p:scale>
          <a:sx n="117" d="100"/>
          <a:sy n="117" d="100"/>
        </p:scale>
        <p:origin x="2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2018/3/19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fishc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n.fishc.com/html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an.fishc.com/css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  <a:r>
              <a:rPr lang="en-US" altLang="zh-CN" dirty="0"/>
              <a:t>&amp;</a:t>
            </a:r>
            <a:r>
              <a:rPr lang="zh-CN" altLang="en-US" dirty="0"/>
              <a:t>不二如是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8872-D315-4BA7-B7E5-726D9A41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Pay 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3AF01-84C9-4A1A-82D3-4CCE9E5A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请先独立完成课后作业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再继续学习下一节的内容</a:t>
            </a:r>
          </a:p>
        </p:txBody>
      </p:sp>
    </p:spTree>
    <p:extLst>
      <p:ext uri="{BB962C8B-B14F-4D97-AF65-F5344CB8AC3E}">
        <p14:creationId xmlns:p14="http://schemas.microsoft.com/office/powerpoint/2010/main" val="222752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FC6ED-B6EC-4F67-BF2B-A8DF616B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正式开篇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4CA15-544B-4B63-A620-FDEEE60C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这个系列我们打算怎么玩？</a:t>
            </a:r>
          </a:p>
        </p:txBody>
      </p:sp>
    </p:spTree>
    <p:extLst>
      <p:ext uri="{BB962C8B-B14F-4D97-AF65-F5344CB8AC3E}">
        <p14:creationId xmlns:p14="http://schemas.microsoft.com/office/powerpoint/2010/main" val="265955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54C7-D662-4D93-BCC5-890D25F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这个系列我们打算怎么玩？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6AB81-ED30-4EE1-B5D6-19E31067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课堂案例在线演示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hlinkClick r:id="rId2"/>
              </a:rPr>
              <a:t>http://demo.fishc.com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35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54C7-D662-4D93-BCC5-890D25F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这个系列我们打算怎么玩？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6AB81-ED30-4EE1-B5D6-19E31067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HTML5</a:t>
            </a:r>
            <a:r>
              <a:rPr lang="zh-CN" altLang="en-US" dirty="0"/>
              <a:t>速查宝典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hlinkClick r:id="rId2"/>
              </a:rPr>
              <a:t>http://man.fishc.com/html5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9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54C7-D662-4D93-BCC5-890D25F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这个系列我们打算怎么玩？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6AB81-ED30-4EE1-B5D6-19E31067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/>
              <a:t>CSS3</a:t>
            </a:r>
            <a:r>
              <a:rPr lang="zh-CN" altLang="en-US" dirty="0"/>
              <a:t>速查宝典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hlinkClick r:id="rId2"/>
              </a:rPr>
              <a:t>http://man.fishc.com/css3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20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CE4E-31B2-4127-842A-F0306335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这个系列我们打算怎么玩？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817C0-4169-461E-ABE2-39A43D70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扩展阅读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3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CE4E-31B2-4127-842A-F0306335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这个系列我们打算怎么玩？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817C0-4169-461E-ABE2-39A43D70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知识点备忘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8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CE4E-31B2-4127-842A-F0306335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这个系列我们打算怎么玩？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817C0-4169-461E-ABE2-39A43D70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课后作业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6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30E25-F18F-4F14-B6EB-A78791EC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这个系列我们打算怎么玩？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AA547-6C4F-4DFC-9610-4F3FF265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阶段考核</a:t>
            </a:r>
          </a:p>
        </p:txBody>
      </p:sp>
    </p:spTree>
    <p:extLst>
      <p:ext uri="{BB962C8B-B14F-4D97-AF65-F5344CB8AC3E}">
        <p14:creationId xmlns:p14="http://schemas.microsoft.com/office/powerpoint/2010/main" val="7232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157296999</TotalTime>
  <Pages>0</Pages>
  <Words>149</Words>
  <Characters>0</Characters>
  <Application>Microsoft Office PowerPoint</Application>
  <DocSecurity>0</DocSecurity>
  <PresentationFormat>全屏显示(4:3)</PresentationFormat>
  <Lines>0</Lines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华康少女字体</vt:lpstr>
      <vt:lpstr>华文楷体</vt:lpstr>
      <vt:lpstr>华文新魏</vt:lpstr>
      <vt:lpstr>宋体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正式开篇</vt:lpstr>
      <vt:lpstr>这个系列我们打算怎么玩？</vt:lpstr>
      <vt:lpstr>这个系列我们打算怎么玩？</vt:lpstr>
      <vt:lpstr>这个系列我们打算怎么玩？</vt:lpstr>
      <vt:lpstr>这个系列我们打算怎么玩？</vt:lpstr>
      <vt:lpstr>这个系列我们打算怎么玩？</vt:lpstr>
      <vt:lpstr>这个系列我们打算怎么玩？</vt:lpstr>
      <vt:lpstr>这个系列我们打算怎么玩？</vt:lpstr>
      <vt:lpstr>Pay Attention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lijiayu</cp:lastModifiedBy>
  <cp:revision>2311</cp:revision>
  <cp:lastPrinted>1899-12-30T00:00:00Z</cp:lastPrinted>
  <dcterms:created xsi:type="dcterms:W3CDTF">2011-08-19T21:40:59Z</dcterms:created>
  <dcterms:modified xsi:type="dcterms:W3CDTF">2018-03-19T21:05:13Z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