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5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3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0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2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5D05-ACF4-4C66-A1BF-CCD1475AAD92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ACF-57CE-498C-BEE1-3BB52F48D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6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開發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20231024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9" y="1550628"/>
            <a:ext cx="11595671" cy="3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4"/>
          <a:stretch/>
        </p:blipFill>
        <p:spPr>
          <a:xfrm>
            <a:off x="140365" y="1465856"/>
            <a:ext cx="11980556" cy="52678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2663" y="320842"/>
            <a:ext cx="407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/>
              <a:t>00.</a:t>
            </a:r>
            <a:r>
              <a:rPr lang="zh-TW" altLang="en-US" sz="2400" b="1" smtClean="0"/>
              <a:t> </a:t>
            </a:r>
            <a:r>
              <a:rPr lang="en-US" altLang="zh-TW" sz="2400" b="1" smtClean="0"/>
              <a:t>QC_01. Raw reads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948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2663" y="320842"/>
            <a:ext cx="407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00.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QC_02. Adaptor Trimming</a:t>
            </a:r>
            <a:endParaRPr lang="zh-TW" altLang="en-US" sz="2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0" y="937296"/>
            <a:ext cx="12192000" cy="53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2663" y="320842"/>
            <a:ext cx="407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00.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QC_03. Base Trimming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91"/>
          <a:stretch/>
        </p:blipFill>
        <p:spPr>
          <a:xfrm>
            <a:off x="0" y="1017506"/>
            <a:ext cx="12192000" cy="54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2663" y="320842"/>
            <a:ext cx="500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00.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QC_04. post alignment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(1/2)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/>
          <a:stretch/>
        </p:blipFill>
        <p:spPr>
          <a:xfrm>
            <a:off x="0" y="737945"/>
            <a:ext cx="12192000" cy="60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2663" y="320842"/>
            <a:ext cx="500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00.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QC_04. post alignment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(2/2)</a:t>
            </a:r>
            <a:endParaRPr lang="zh-TW" altLang="en-US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 b="4248"/>
          <a:stretch/>
        </p:blipFill>
        <p:spPr>
          <a:xfrm>
            <a:off x="0" y="749975"/>
            <a:ext cx="12192000" cy="57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8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2663" y="320842"/>
            <a:ext cx="407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/>
              <a:t>00.</a:t>
            </a:r>
            <a:r>
              <a:rPr lang="zh-TW" altLang="en-US" sz="2400" b="1" smtClean="0"/>
              <a:t> </a:t>
            </a:r>
            <a:r>
              <a:rPr lang="en-US" altLang="zh-TW" sz="2400" b="1" smtClean="0"/>
              <a:t>QC_01. Raw reads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512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0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寬螢幕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開發report系統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CGUMMRC_Jonathan</dc:creator>
  <cp:lastModifiedBy>CGUMMRC_Jonathan</cp:lastModifiedBy>
  <cp:revision>3</cp:revision>
  <dcterms:created xsi:type="dcterms:W3CDTF">2023-10-23T07:56:33Z</dcterms:created>
  <dcterms:modified xsi:type="dcterms:W3CDTF">2023-10-23T08:10:28Z</dcterms:modified>
</cp:coreProperties>
</file>