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B154-14F5-4D01-BA72-572D31F45B0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6BA1-B873-415D-A1F5-4CBB706A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482600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Dotnet</a:t>
            </a:r>
            <a:r>
              <a:rPr lang="en-US" sz="3200" dirty="0" smtClean="0"/>
              <a:t> Core MVC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885950" y="4099481"/>
            <a:ext cx="18669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85950" y="2965239"/>
            <a:ext cx="18669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10150" y="4099481"/>
            <a:ext cx="18669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34350" y="4099481"/>
            <a:ext cx="18669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752850" y="4442381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877050" y="4442381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6" idx="2"/>
          </p:cNvCxnSpPr>
          <p:nvPr/>
        </p:nvCxnSpPr>
        <p:spPr>
          <a:xfrm flipV="1">
            <a:off x="2819400" y="3651039"/>
            <a:ext cx="0" cy="44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885950" y="1830998"/>
            <a:ext cx="18669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0"/>
            <a:endCxn id="26" idx="2"/>
          </p:cNvCxnSpPr>
          <p:nvPr/>
        </p:nvCxnSpPr>
        <p:spPr>
          <a:xfrm flipV="1">
            <a:off x="2819400" y="2516798"/>
            <a:ext cx="0" cy="4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7" idx="0"/>
          </p:cNvCxnSpPr>
          <p:nvPr/>
        </p:nvCxnSpPr>
        <p:spPr>
          <a:xfrm>
            <a:off x="3752850" y="3308139"/>
            <a:ext cx="2190750" cy="79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482600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ComponentAjaxView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9128125" y="4883661"/>
            <a:ext cx="2314576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HomeController</a:t>
            </a:r>
            <a:r>
              <a:rPr lang="en-US" dirty="0"/>
              <a:t> : </a:t>
            </a:r>
            <a:r>
              <a:rPr lang="en-US" dirty="0" err="1" smtClean="0"/>
              <a:t>FormCreate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9000" y="4877822"/>
            <a:ext cx="2663824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View/Home/</a:t>
            </a:r>
            <a:r>
              <a:rPr lang="en-US" dirty="0" smtClean="0"/>
              <a:t> </a:t>
            </a:r>
            <a:r>
              <a:rPr lang="en-US" dirty="0" err="1" smtClean="0"/>
              <a:t>FormCreate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0100" y="1573778"/>
            <a:ext cx="2108200" cy="13345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View/Home/Index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6" idx="1"/>
          </p:cNvCxnSpPr>
          <p:nvPr/>
        </p:nvCxnSpPr>
        <p:spPr>
          <a:xfrm>
            <a:off x="2908300" y="2241039"/>
            <a:ext cx="240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1"/>
            <a:endCxn id="8" idx="3"/>
          </p:cNvCxnSpPr>
          <p:nvPr/>
        </p:nvCxnSpPr>
        <p:spPr>
          <a:xfrm flipH="1" flipV="1">
            <a:off x="7362824" y="5220722"/>
            <a:ext cx="1765301" cy="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" idx="2"/>
          </p:cNvCxnSpPr>
          <p:nvPr/>
        </p:nvCxnSpPr>
        <p:spPr>
          <a:xfrm rot="10800000" flipV="1">
            <a:off x="1854201" y="2241038"/>
            <a:ext cx="3424237" cy="667262"/>
          </a:xfrm>
          <a:prstGeom prst="bentConnector4">
            <a:avLst>
              <a:gd name="adj1" fmla="val -15461"/>
              <a:gd name="adj2" fmla="val 134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98774" y="2268646"/>
            <a:ext cx="241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/>
              <a:t>ใช้</a:t>
            </a:r>
            <a:r>
              <a:rPr lang="en-US" sz="1400" dirty="0" smtClean="0"/>
              <a:t> </a:t>
            </a:r>
            <a:r>
              <a:rPr lang="en-US" sz="1400" dirty="0" err="1" smtClean="0"/>
              <a:t>HomeController:FormCreate</a:t>
            </a:r>
            <a:endParaRPr lang="en-US" sz="1400" dirty="0"/>
          </a:p>
        </p:txBody>
      </p:sp>
      <p:cxnSp>
        <p:nvCxnSpPr>
          <p:cNvPr id="76" name="Elbow Connector 75"/>
          <p:cNvCxnSpPr>
            <a:stCxn id="6" idx="3"/>
            <a:endCxn id="7" idx="0"/>
          </p:cNvCxnSpPr>
          <p:nvPr/>
        </p:nvCxnSpPr>
        <p:spPr>
          <a:xfrm>
            <a:off x="7624762" y="2241039"/>
            <a:ext cx="2660651" cy="264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65293" y="1898139"/>
            <a:ext cx="272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 </a:t>
            </a:r>
            <a:r>
              <a:rPr lang="en-US" sz="1400" dirty="0" err="1" smtClean="0"/>
              <a:t>HomeController</a:t>
            </a:r>
            <a:r>
              <a:rPr lang="en-US" sz="1400" dirty="0" smtClean="0"/>
              <a:t> : </a:t>
            </a:r>
            <a:r>
              <a:rPr lang="en-US" sz="1400" dirty="0" err="1" smtClean="0"/>
              <a:t>FormCreate</a:t>
            </a:r>
            <a:endParaRPr lang="en-US" sz="1400" dirty="0"/>
          </a:p>
        </p:txBody>
      </p:sp>
      <p:cxnSp>
        <p:nvCxnSpPr>
          <p:cNvPr id="91" name="Elbow Connector 90"/>
          <p:cNvCxnSpPr>
            <a:stCxn id="8" idx="0"/>
            <a:endCxn id="6" idx="2"/>
          </p:cNvCxnSpPr>
          <p:nvPr/>
        </p:nvCxnSpPr>
        <p:spPr>
          <a:xfrm rot="5400000" flipH="1" flipV="1">
            <a:off x="5098494" y="3508842"/>
            <a:ext cx="2301399" cy="436563"/>
          </a:xfrm>
          <a:prstGeom prst="bentConnector3">
            <a:avLst>
              <a:gd name="adj1" fmla="val -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545386" y="486752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View()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5557252" y="3552697"/>
            <a:ext cx="215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Response </a:t>
            </a:r>
            <a:r>
              <a:rPr lang="en-US" sz="1600" dirty="0" err="1" smtClean="0"/>
              <a:t>FormCreate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310187" y="1905655"/>
            <a:ext cx="2314575" cy="6707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ComponentAjaxView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80355" y="3167976"/>
            <a:ext cx="50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Html Position Call </a:t>
            </a:r>
            <a:r>
              <a:rPr lang="en-US" dirty="0" err="1" smtClean="0"/>
              <a:t>ComponentAjaxView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482600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ComponentAjaxView</a:t>
            </a:r>
            <a:r>
              <a:rPr lang="en-US" sz="3200" dirty="0" smtClean="0"/>
              <a:t> Flow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9128125" y="4883661"/>
            <a:ext cx="2314576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HomeController</a:t>
            </a:r>
            <a:r>
              <a:rPr lang="en-US" dirty="0"/>
              <a:t> : </a:t>
            </a:r>
            <a:r>
              <a:rPr lang="en-US" dirty="0" err="1" smtClean="0"/>
              <a:t>TableData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9000" y="4877822"/>
            <a:ext cx="2663824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View/Home/</a:t>
            </a:r>
            <a:r>
              <a:rPr lang="en-US" dirty="0" smtClean="0"/>
              <a:t> </a:t>
            </a:r>
            <a:r>
              <a:rPr lang="en-US" dirty="0" err="1" smtClean="0"/>
              <a:t>TableData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0100" y="1573778"/>
            <a:ext cx="2108200" cy="13345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View/Home/Index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6" idx="1"/>
          </p:cNvCxnSpPr>
          <p:nvPr/>
        </p:nvCxnSpPr>
        <p:spPr>
          <a:xfrm>
            <a:off x="2908300" y="2241039"/>
            <a:ext cx="240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1"/>
            <a:endCxn id="8" idx="3"/>
          </p:cNvCxnSpPr>
          <p:nvPr/>
        </p:nvCxnSpPr>
        <p:spPr>
          <a:xfrm flipH="1" flipV="1">
            <a:off x="7362824" y="5220722"/>
            <a:ext cx="1765301" cy="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" idx="2"/>
          </p:cNvCxnSpPr>
          <p:nvPr/>
        </p:nvCxnSpPr>
        <p:spPr>
          <a:xfrm rot="10800000" flipV="1">
            <a:off x="1854201" y="2241038"/>
            <a:ext cx="3424237" cy="667262"/>
          </a:xfrm>
          <a:prstGeom prst="bentConnector4">
            <a:avLst>
              <a:gd name="adj1" fmla="val -15461"/>
              <a:gd name="adj2" fmla="val 134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98774" y="2255946"/>
            <a:ext cx="241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/>
              <a:t>ใช้</a:t>
            </a:r>
            <a:r>
              <a:rPr lang="en-US" sz="1400" dirty="0" smtClean="0"/>
              <a:t> </a:t>
            </a:r>
            <a:r>
              <a:rPr lang="en-US" sz="1400" dirty="0" err="1" smtClean="0"/>
              <a:t>HomeController:TableData</a:t>
            </a:r>
            <a:endParaRPr lang="en-US" sz="1400" dirty="0"/>
          </a:p>
        </p:txBody>
      </p:sp>
      <p:cxnSp>
        <p:nvCxnSpPr>
          <p:cNvPr id="76" name="Elbow Connector 75"/>
          <p:cNvCxnSpPr>
            <a:stCxn id="6" idx="3"/>
            <a:endCxn id="7" idx="0"/>
          </p:cNvCxnSpPr>
          <p:nvPr/>
        </p:nvCxnSpPr>
        <p:spPr>
          <a:xfrm>
            <a:off x="7624762" y="2241039"/>
            <a:ext cx="2660651" cy="264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763272" y="1910839"/>
            <a:ext cx="252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 </a:t>
            </a:r>
            <a:r>
              <a:rPr lang="en-US" sz="1400" dirty="0" err="1" smtClean="0"/>
              <a:t>HomeController</a:t>
            </a:r>
            <a:r>
              <a:rPr lang="en-US" sz="1400" dirty="0" smtClean="0"/>
              <a:t> : </a:t>
            </a:r>
            <a:r>
              <a:rPr lang="en-US" sz="1400" dirty="0" err="1" smtClean="0"/>
              <a:t>TableData</a:t>
            </a:r>
            <a:endParaRPr lang="en-US" sz="1400" dirty="0"/>
          </a:p>
        </p:txBody>
      </p:sp>
      <p:cxnSp>
        <p:nvCxnSpPr>
          <p:cNvPr id="91" name="Elbow Connector 90"/>
          <p:cNvCxnSpPr>
            <a:stCxn id="8" idx="0"/>
            <a:endCxn id="6" idx="2"/>
          </p:cNvCxnSpPr>
          <p:nvPr/>
        </p:nvCxnSpPr>
        <p:spPr>
          <a:xfrm rot="5400000" flipH="1" flipV="1">
            <a:off x="5098494" y="3508842"/>
            <a:ext cx="2301399" cy="436563"/>
          </a:xfrm>
          <a:prstGeom prst="bentConnector3">
            <a:avLst>
              <a:gd name="adj1" fmla="val -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545386" y="486752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View()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5557252" y="3552697"/>
            <a:ext cx="215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Response </a:t>
            </a:r>
            <a:r>
              <a:rPr lang="en-US" sz="1600" dirty="0" err="1" smtClean="0"/>
              <a:t>TableData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310187" y="1905655"/>
            <a:ext cx="2314575" cy="6707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ComponentAjaxView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80355" y="3155276"/>
            <a:ext cx="475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Html Position Call </a:t>
            </a:r>
            <a:r>
              <a:rPr lang="en-US" dirty="0" err="1" smtClean="0"/>
              <a:t>ComponentAjaxView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Preedee Palawong</dc:creator>
  <cp:lastModifiedBy>Preedee Palawong</cp:lastModifiedBy>
  <cp:revision>9</cp:revision>
  <dcterms:created xsi:type="dcterms:W3CDTF">2022-07-20T03:18:30Z</dcterms:created>
  <dcterms:modified xsi:type="dcterms:W3CDTF">2022-07-20T10:01:45Z</dcterms:modified>
</cp:coreProperties>
</file>