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9"/>
  </p:notesMasterIdLst>
  <p:sldIdLst>
    <p:sldId id="257" r:id="rId5"/>
    <p:sldId id="273" r:id="rId6"/>
    <p:sldId id="274" r:id="rId7"/>
    <p:sldId id="271" r:id="rId8"/>
    <p:sldId id="259" r:id="rId10"/>
    <p:sldId id="261" r:id="rId11"/>
    <p:sldId id="260" r:id="rId12"/>
    <p:sldId id="275" r:id="rId13"/>
    <p:sldId id="262" r:id="rId14"/>
    <p:sldId id="289" r:id="rId15"/>
    <p:sldId id="290" r:id="rId16"/>
    <p:sldId id="288" r:id="rId17"/>
    <p:sldId id="291" r:id="rId18"/>
    <p:sldId id="263" r:id="rId19"/>
    <p:sldId id="266" r:id="rId20"/>
    <p:sldId id="267" r:id="rId21"/>
    <p:sldId id="268" r:id="rId22"/>
    <p:sldId id="269" r:id="rId23"/>
    <p:sldId id="270" r:id="rId24"/>
    <p:sldId id="29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8E374D-6E28-41D4-B529-E46F9BB5955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image" Target="../media/image2.png"/><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image" Target="../media/image3.png"/><Relationship Id="rId2" Type="http://schemas.openxmlformats.org/officeDocument/2006/relationships/tags" Target="../tags/tag10.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image" Target="../media/image5.png"/><Relationship Id="rId3" Type="http://schemas.openxmlformats.org/officeDocument/2006/relationships/tags" Target="../tags/tag16.xml"/><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image" Target="../media/image3.png"/><Relationship Id="rId2" Type="http://schemas.openxmlformats.org/officeDocument/2006/relationships/tags" Target="../tags/tag22.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image" Target="../media/image3.png"/><Relationship Id="rId2" Type="http://schemas.openxmlformats.org/officeDocument/2006/relationships/tags" Target="../tags/tag29.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image" Target="../media/image7.png"/><Relationship Id="rId6" Type="http://schemas.openxmlformats.org/officeDocument/2006/relationships/tags" Target="../tags/tag40.xml"/><Relationship Id="rId5" Type="http://schemas.openxmlformats.org/officeDocument/2006/relationships/image" Target="../media/image6.jpeg"/><Relationship Id="rId4" Type="http://schemas.openxmlformats.org/officeDocument/2006/relationships/tags" Target="../tags/tag39.xml"/><Relationship Id="rId3" Type="http://schemas.openxmlformats.org/officeDocument/2006/relationships/image" Target="../media/image3.png"/><Relationship Id="rId2" Type="http://schemas.openxmlformats.org/officeDocument/2006/relationships/tags" Target="../tags/tag38.xml"/><Relationship Id="rId13" Type="http://schemas.openxmlformats.org/officeDocument/2006/relationships/tags" Target="../tags/tag46.xml"/><Relationship Id="rId12" Type="http://schemas.openxmlformats.org/officeDocument/2006/relationships/tags" Target="../tags/tag45.xml"/><Relationship Id="rId11" Type="http://schemas.openxmlformats.org/officeDocument/2006/relationships/tags" Target="../tags/tag44.xml"/><Relationship Id="rId10" Type="http://schemas.openxmlformats.org/officeDocument/2006/relationships/tags" Target="../tags/tag4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image" Target="../media/image3.png"/><Relationship Id="rId2" Type="http://schemas.openxmlformats.org/officeDocument/2006/relationships/tags" Target="../tags/tag47.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image" Target="../media/image3.png"/><Relationship Id="rId2" Type="http://schemas.openxmlformats.org/officeDocument/2006/relationships/tags" Target="../tags/tag51.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image" Target="../media/image3.png"/><Relationship Id="rId2" Type="http://schemas.openxmlformats.org/officeDocument/2006/relationships/tags" Target="../tags/tag58.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image" Target="../media/image3.png"/><Relationship Id="rId2" Type="http://schemas.openxmlformats.org/officeDocument/2006/relationships/tags" Target="../tags/tag64.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image" Target="../media/image2.png"/><Relationship Id="rId3" Type="http://schemas.openxmlformats.org/officeDocument/2006/relationships/tags" Target="../tags/tag69.xml"/><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86.xml"/><Relationship Id="rId8" Type="http://schemas.openxmlformats.org/officeDocument/2006/relationships/tags" Target="../tags/tag85.xml"/><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tags" Target="../tags/tag102.xml"/><Relationship Id="rId7" Type="http://schemas.openxmlformats.org/officeDocument/2006/relationships/tags" Target="../tags/tag101.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image" Target="../media/image11.png"/><Relationship Id="rId2" Type="http://schemas.openxmlformats.org/officeDocument/2006/relationships/tags" Target="../tags/tag97.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10.xml"/><Relationship Id="rId8" Type="http://schemas.openxmlformats.org/officeDocument/2006/relationships/tags" Target="../tags/tag109.xml"/><Relationship Id="rId7" Type="http://schemas.openxmlformats.org/officeDocument/2006/relationships/tags" Target="../tags/tag108.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image" Target="../media/image11.png"/><Relationship Id="rId2" Type="http://schemas.openxmlformats.org/officeDocument/2006/relationships/tags" Target="../tags/tag104.xml"/><Relationship Id="rId11" Type="http://schemas.openxmlformats.org/officeDocument/2006/relationships/tags" Target="../tags/tag112.xml"/><Relationship Id="rId10" Type="http://schemas.openxmlformats.org/officeDocument/2006/relationships/tags" Target="../tags/tag111.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image" Target="../media/image11.png"/><Relationship Id="rId2" Type="http://schemas.openxmlformats.org/officeDocument/2006/relationships/tags" Target="../tags/tag113.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image" Target="../media/image11.png"/><Relationship Id="rId2" Type="http://schemas.openxmlformats.org/officeDocument/2006/relationships/tags" Target="../tags/tag120.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image" Target="../media/image11.png"/><Relationship Id="rId2" Type="http://schemas.openxmlformats.org/officeDocument/2006/relationships/tags" Target="../tags/tag124.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tags" Target="../tags/tag132.xml"/><Relationship Id="rId3" Type="http://schemas.openxmlformats.org/officeDocument/2006/relationships/image" Target="../media/image11.png"/><Relationship Id="rId2" Type="http://schemas.openxmlformats.org/officeDocument/2006/relationships/tags" Target="../tags/tag131.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image" Target="../media/image11.png"/><Relationship Id="rId2" Type="http://schemas.openxmlformats.org/officeDocument/2006/relationships/tags" Target="../tags/tag137.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图片 10"/>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rcRect/>
          <a:stretch>
            <a:fillRect/>
          </a:stretch>
        </p:blipFill>
        <p:spPr>
          <a:xfrm>
            <a:off x="209550" y="495300"/>
            <a:ext cx="11982450" cy="6362700"/>
          </a:xfrm>
          <a:custGeom>
            <a:avLst/>
            <a:gdLst>
              <a:gd name="connsiteX0" fmla="*/ 0 w 11982450"/>
              <a:gd name="connsiteY0" fmla="*/ 0 h 6362700"/>
              <a:gd name="connsiteX1" fmla="*/ 11982450 w 11982450"/>
              <a:gd name="connsiteY1" fmla="*/ 0 h 6362700"/>
              <a:gd name="connsiteX2" fmla="*/ 11982450 w 11982450"/>
              <a:gd name="connsiteY2" fmla="*/ 6362700 h 6362700"/>
              <a:gd name="connsiteX3" fmla="*/ 0 w 11982450"/>
              <a:gd name="connsiteY3" fmla="*/ 6362700 h 6362700"/>
            </a:gdLst>
            <a:ahLst/>
            <a:cxnLst>
              <a:cxn ang="0">
                <a:pos x="connsiteX0" y="connsiteY0"/>
              </a:cxn>
              <a:cxn ang="0">
                <a:pos x="connsiteX1" y="connsiteY1"/>
              </a:cxn>
              <a:cxn ang="0">
                <a:pos x="connsiteX2" y="connsiteY2"/>
              </a:cxn>
              <a:cxn ang="0">
                <a:pos x="connsiteX3" y="connsiteY3"/>
              </a:cxn>
            </a:cxnLst>
            <a:rect l="l" t="t" r="r" b="b"/>
            <a:pathLst>
              <a:path w="11982450" h="6362700">
                <a:moveTo>
                  <a:pt x="0" y="0"/>
                </a:moveTo>
                <a:lnTo>
                  <a:pt x="11982450" y="0"/>
                </a:lnTo>
                <a:lnTo>
                  <a:pt x="11982450" y="6362700"/>
                </a:lnTo>
                <a:lnTo>
                  <a:pt x="0" y="6362700"/>
                </a:lnTo>
                <a:close/>
              </a:path>
            </a:pathLst>
          </a:custGeom>
        </p:spPr>
      </p:pic>
      <p:sp>
        <p:nvSpPr>
          <p:cNvPr id="47" name="副标题 2"/>
          <p:cNvSpPr>
            <a:spLocks noGrp="1"/>
          </p:cNvSpPr>
          <p:nvPr>
            <p:ph type="subTitle" idx="1" hasCustomPrompt="1"/>
            <p:custDataLst>
              <p:tags r:id="rId6"/>
            </p:custDataLst>
          </p:nvPr>
        </p:nvSpPr>
        <p:spPr>
          <a:xfrm>
            <a:off x="980266" y="3086000"/>
            <a:ext cx="6278950" cy="1027015"/>
          </a:xfrm>
        </p:spPr>
        <p:txBody>
          <a:bodyPr anchor="t">
            <a:normAutofit/>
          </a:bodyPr>
          <a:lstStyle>
            <a:lvl1pPr marL="0" indent="0" algn="l">
              <a:buNone/>
              <a:defRPr sz="4000" baseline="0">
                <a:solidFill>
                  <a:schemeClr val="accent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en-US" dirty="0"/>
          </a:p>
        </p:txBody>
      </p:sp>
      <p:sp>
        <p:nvSpPr>
          <p:cNvPr id="48" name="标题 1"/>
          <p:cNvSpPr>
            <a:spLocks noGrp="1"/>
          </p:cNvSpPr>
          <p:nvPr>
            <p:ph type="ctrTitle" hasCustomPrompt="1"/>
            <p:custDataLst>
              <p:tags r:id="rId7"/>
            </p:custDataLst>
          </p:nvPr>
        </p:nvSpPr>
        <p:spPr>
          <a:xfrm>
            <a:off x="980266" y="1586016"/>
            <a:ext cx="6278950" cy="1461984"/>
          </a:xfrm>
        </p:spPr>
        <p:txBody>
          <a:bodyPr anchor="b">
            <a:normAutofit/>
          </a:bodyPr>
          <a:lstStyle>
            <a:lvl1pPr algn="l">
              <a:defRPr sz="54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49" name="文本占位符 13"/>
          <p:cNvSpPr>
            <a:spLocks noGrp="1"/>
          </p:cNvSpPr>
          <p:nvPr>
            <p:ph type="body" sz="quarter" idx="10" hasCustomPrompt="1"/>
            <p:custDataLst>
              <p:tags r:id="rId8"/>
            </p:custDataLst>
          </p:nvPr>
        </p:nvSpPr>
        <p:spPr>
          <a:xfrm>
            <a:off x="980266" y="4562010"/>
            <a:ext cx="1800000" cy="432000"/>
          </a:xfrm>
        </p:spPr>
        <p:txBody>
          <a:bodyPr vert="horz" anchor="ctr">
            <a:normAutofit/>
          </a:bodyPr>
          <a:lstStyle>
            <a:lvl1pPr marL="0" indent="0" algn="l">
              <a:buNone/>
              <a:defRPr sz="2000" b="0" baseline="0">
                <a:solidFill>
                  <a:schemeClr val="tx1">
                    <a:lumMod val="85000"/>
                    <a:lumOff val="15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50" name="文本占位符 13"/>
          <p:cNvSpPr>
            <a:spLocks noGrp="1"/>
          </p:cNvSpPr>
          <p:nvPr>
            <p:ph type="body" sz="quarter" idx="11" hasCustomPrompt="1"/>
            <p:custDataLst>
              <p:tags r:id="rId9"/>
            </p:custDataLst>
          </p:nvPr>
        </p:nvSpPr>
        <p:spPr>
          <a:xfrm>
            <a:off x="980266" y="5032780"/>
            <a:ext cx="1800000" cy="432000"/>
          </a:xfrm>
        </p:spPr>
        <p:txBody>
          <a:bodyPr vert="horz" anchor="ctr">
            <a:normAutofit/>
          </a:bodyPr>
          <a:lstStyle>
            <a:lvl1pPr marL="0" indent="0" algn="l">
              <a:buNone/>
              <a:defRPr sz="2000" b="0" baseline="0">
                <a:solidFill>
                  <a:schemeClr val="tx1">
                    <a:lumMod val="85000"/>
                    <a:lumOff val="15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2" name="日期占位符 1"/>
          <p:cNvSpPr>
            <a:spLocks noGrp="1"/>
          </p:cNvSpPr>
          <p:nvPr>
            <p:ph type="dt" sz="half" idx="12"/>
            <p:custDataLst>
              <p:tags r:id="rId10"/>
            </p:custDataLst>
          </p:nvPr>
        </p:nvSpPr>
        <p:spPr/>
        <p:txBody>
          <a:bodyPr/>
          <a:lstStyle/>
          <a:p>
            <a:fld id="{760FBDFE-C587-4B4C-A407-44438C67B59E}" type="datetimeFigureOut">
              <a:rPr lang="zh-CN" altLang="en-US" smtClean="0"/>
            </a:fld>
            <a:endParaRPr lang="zh-CN" altLang="en-US" dirty="0"/>
          </a:p>
        </p:txBody>
      </p:sp>
      <p:sp>
        <p:nvSpPr>
          <p:cNvPr id="3" name="页脚占位符 2"/>
          <p:cNvSpPr>
            <a:spLocks noGrp="1"/>
          </p:cNvSpPr>
          <p:nvPr>
            <p:ph type="ftr" sz="quarter" idx="13"/>
            <p:custDataLst>
              <p:tags r:id="rId11"/>
            </p:custDataLst>
          </p:nvPr>
        </p:nvSpPr>
        <p:spPr/>
        <p:txBody>
          <a:bodyPr/>
          <a:lstStyle/>
          <a:p>
            <a:endParaRPr lang="zh-CN" altLang="en-US" dirty="0"/>
          </a:p>
        </p:txBody>
      </p:sp>
      <p:sp>
        <p:nvSpPr>
          <p:cNvPr id="5" name="灯片编号占位符 4"/>
          <p:cNvSpPr>
            <a:spLocks noGrp="1"/>
          </p:cNvSpPr>
          <p:nvPr>
            <p:ph type="sldNum" sz="quarter" idx="14"/>
            <p:custDataLst>
              <p:tags r:id="rId12"/>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2" name="图片 11"/>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flipH="1">
            <a:off x="0" y="493224"/>
            <a:ext cx="11985775" cy="6364776"/>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5"/>
            </p:custDataLst>
          </p:nvPr>
        </p:nvSpPr>
        <p:spPr>
          <a:xfrm>
            <a:off x="669882" y="952508"/>
            <a:ext cx="10852237" cy="5757605"/>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6"/>
            </p:custDataLst>
          </p:nvPr>
        </p:nvSpPr>
        <p:spPr/>
        <p:txBody>
          <a:bodyPr lIns="90000" tIns="46800" rIns="90000" bIns="46800">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lIns="90000" tIns="46800" rIns="90000" bIns="46800">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8"/>
            </p:custDataLst>
          </p:nvPr>
        </p:nvSpPr>
        <p:spPr/>
        <p:txBody>
          <a:bodyPr lIns="90000" tIns="46800" rIns="90000" bIns="46800">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userDrawn="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图片 11"/>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rcRect/>
          <a:stretch>
            <a:fillRect/>
          </a:stretch>
        </p:blipFill>
        <p:spPr>
          <a:xfrm flipH="1">
            <a:off x="0" y="812166"/>
            <a:ext cx="11520489" cy="6045835"/>
          </a:xfrm>
          <a:custGeom>
            <a:avLst/>
            <a:gdLst>
              <a:gd name="connsiteX0" fmla="*/ 11520489 w 11520489"/>
              <a:gd name="connsiteY0" fmla="*/ 0 h 6045835"/>
              <a:gd name="connsiteX1" fmla="*/ 0 w 11520489"/>
              <a:gd name="connsiteY1" fmla="*/ 0 h 6045835"/>
              <a:gd name="connsiteX2" fmla="*/ 0 w 11520489"/>
              <a:gd name="connsiteY2" fmla="*/ 6045835 h 6045835"/>
              <a:gd name="connsiteX3" fmla="*/ 11520488 w 11520489"/>
              <a:gd name="connsiteY3" fmla="*/ 6045835 h 6045835"/>
              <a:gd name="connsiteX4" fmla="*/ 11520488 w 11520489"/>
              <a:gd name="connsiteY4" fmla="*/ 610235 h 6045835"/>
              <a:gd name="connsiteX5" fmla="*/ 11520489 w 11520489"/>
              <a:gd name="connsiteY5" fmla="*/ 610235 h 60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20489" h="6045835">
                <a:moveTo>
                  <a:pt x="11520489" y="0"/>
                </a:moveTo>
                <a:lnTo>
                  <a:pt x="0" y="0"/>
                </a:lnTo>
                <a:lnTo>
                  <a:pt x="0" y="6045835"/>
                </a:lnTo>
                <a:lnTo>
                  <a:pt x="11520488" y="6045835"/>
                </a:lnTo>
                <a:lnTo>
                  <a:pt x="11520488" y="610235"/>
                </a:lnTo>
                <a:lnTo>
                  <a:pt x="11520489" y="610235"/>
                </a:lnTo>
                <a:close/>
              </a:path>
            </a:pathLst>
          </a:custGeom>
        </p:spPr>
      </p:pic>
      <p:sp>
        <p:nvSpPr>
          <p:cNvPr id="20" name="标题 1"/>
          <p:cNvSpPr>
            <a:spLocks noGrp="1"/>
          </p:cNvSpPr>
          <p:nvPr>
            <p:ph type="title" hasCustomPrompt="1"/>
            <p:custDataLst>
              <p:tags r:id="rId5"/>
            </p:custDataLst>
          </p:nvPr>
        </p:nvSpPr>
        <p:spPr>
          <a:xfrm>
            <a:off x="5930299" y="2624414"/>
            <a:ext cx="5419185" cy="1015623"/>
          </a:xfrm>
        </p:spPr>
        <p:txBody>
          <a:bodyPr anchor="b">
            <a:normAutofit/>
          </a:bodyPr>
          <a:lstStyle>
            <a:lvl1pPr algn="l">
              <a:defRPr sz="4400" b="1" baseline="0">
                <a:solidFill>
                  <a:schemeClr val="tx1">
                    <a:lumMod val="75000"/>
                    <a:lumOff val="25000"/>
                  </a:schemeClr>
                </a:solidFill>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21" name="文本占位符 2"/>
          <p:cNvSpPr>
            <a:spLocks noGrp="1"/>
          </p:cNvSpPr>
          <p:nvPr>
            <p:ph type="body" idx="1" hasCustomPrompt="1"/>
            <p:custDataLst>
              <p:tags r:id="rId6"/>
            </p:custDataLst>
          </p:nvPr>
        </p:nvSpPr>
        <p:spPr>
          <a:xfrm>
            <a:off x="5930298" y="3686692"/>
            <a:ext cx="5419185" cy="1501128"/>
          </a:xfrm>
        </p:spPr>
        <p:txBody>
          <a:bodyPr anchor="t">
            <a:normAutofit/>
          </a:bodyPr>
          <a:lstStyle>
            <a:lvl1pPr marL="0" indent="0" algn="l">
              <a:lnSpc>
                <a:spcPct val="100000"/>
              </a:lnSpc>
              <a:buNone/>
              <a:defRPr sz="2000" baseline="0">
                <a:solidFill>
                  <a:schemeClr val="tx1">
                    <a:lumMod val="75000"/>
                    <a:lumOff val="25000"/>
                  </a:schemeClr>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en-US" dirty="0"/>
          </a:p>
        </p:txBody>
      </p:sp>
      <p:sp>
        <p:nvSpPr>
          <p:cNvPr id="2" name="日期占位符 1"/>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dirty="0"/>
          </a:p>
        </p:txBody>
      </p:sp>
      <p:sp>
        <p:nvSpPr>
          <p:cNvPr id="3" name="页脚占位符 2"/>
          <p:cNvSpPr>
            <a:spLocks noGrp="1"/>
          </p:cNvSpPr>
          <p:nvPr>
            <p:ph type="ftr" sz="quarter" idx="11"/>
            <p:custDataLst>
              <p:tags r:id="rId8"/>
            </p:custDataLst>
          </p:nvPr>
        </p:nvSpPr>
        <p:spPr/>
        <p:txBody>
          <a:bodyPr/>
          <a:lstStyle/>
          <a:p>
            <a:endParaRPr lang="zh-CN" altLang="en-US" dirty="0"/>
          </a:p>
        </p:txBody>
      </p:sp>
      <p:sp>
        <p:nvSpPr>
          <p:cNvPr id="4" name="灯片编号占位符 3"/>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flipH="1">
            <a:off x="0" y="493224"/>
            <a:ext cx="11985775" cy="6364776"/>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5"/>
            </p:custDataLst>
          </p:nvPr>
        </p:nvSpPr>
        <p:spPr>
          <a:xfrm>
            <a:off x="669930"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6"/>
            </p:custDataLst>
          </p:nvPr>
        </p:nvSpPr>
        <p:spPr>
          <a:xfrm>
            <a:off x="6238877" y="952508"/>
            <a:ext cx="5283242" cy="5388907"/>
          </a:xfrm>
        </p:spPr>
        <p:txBody>
          <a:bodyPr lIns="90000" tIns="46800" rIns="90000" bIns="46800">
            <a:normAutofit/>
          </a:bodyPr>
          <a:lstStyle>
            <a:lvl1pPr>
              <a:lnSpc>
                <a:spcPct val="120000"/>
              </a:lnSpc>
              <a:defRPr sz="1600">
                <a:solidFill>
                  <a:schemeClr val="tx1">
                    <a:lumMod val="85000"/>
                    <a:lumOff val="15000"/>
                  </a:schemeClr>
                </a:solidFill>
                <a:latin typeface="微软雅黑" panose="020B0503020204020204" charset="-122"/>
                <a:ea typeface="微软雅黑" panose="020B0503020204020204" charset="-122"/>
              </a:defRPr>
            </a:lvl1pPr>
            <a:lvl2pPr>
              <a:lnSpc>
                <a:spcPct val="120000"/>
              </a:lnSpc>
              <a:defRPr sz="1600">
                <a:solidFill>
                  <a:schemeClr val="tx1">
                    <a:lumMod val="85000"/>
                    <a:lumOff val="15000"/>
                  </a:schemeClr>
                </a:solidFill>
                <a:latin typeface="微软雅黑" panose="020B0503020204020204" charset="-122"/>
                <a:ea typeface="微软雅黑" panose="020B0503020204020204" charset="-122"/>
              </a:defRPr>
            </a:lvl2pPr>
            <a:lvl3pPr>
              <a:lnSpc>
                <a:spcPct val="120000"/>
              </a:lnSpc>
              <a:defRPr sz="1600">
                <a:solidFill>
                  <a:schemeClr val="tx1">
                    <a:lumMod val="85000"/>
                    <a:lumOff val="15000"/>
                  </a:schemeClr>
                </a:solidFill>
                <a:latin typeface="微软雅黑" panose="020B0503020204020204" charset="-122"/>
                <a:ea typeface="微软雅黑" panose="020B0503020204020204" charset="-122"/>
              </a:defRPr>
            </a:lvl3pPr>
            <a:lvl4pPr>
              <a:lnSpc>
                <a:spcPct val="120000"/>
              </a:lnSpc>
              <a:defRPr sz="1600">
                <a:solidFill>
                  <a:schemeClr val="tx1">
                    <a:lumMod val="85000"/>
                    <a:lumOff val="15000"/>
                  </a:schemeClr>
                </a:solidFill>
                <a:latin typeface="微软雅黑" panose="020B0503020204020204" charset="-122"/>
                <a:ea typeface="微软雅黑" panose="020B0503020204020204" charset="-122"/>
              </a:defRPr>
            </a:lvl4pPr>
            <a:lvl5pPr>
              <a:lnSpc>
                <a:spcPct val="120000"/>
              </a:lnSpc>
              <a:defRPr sz="160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7"/>
            </p:custDataLst>
          </p:nvPr>
        </p:nvSpPr>
        <p:spPr/>
        <p:txBody>
          <a:bodyPr lIns="90000" tIns="46800" rIns="90000" bIns="46800">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lIns="90000" tIns="46800" rIns="90000" bIns="46800">
            <a:normAutofit/>
          </a:bodyPr>
          <a:lstStyle>
            <a:lvl1pPr>
              <a:lnSpc>
                <a:spcPct val="120000"/>
              </a:lnSpc>
              <a:defRPr>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9"/>
            </p:custDataLst>
          </p:nvPr>
        </p:nvSpPr>
        <p:spPr/>
        <p:txBody>
          <a:bodyPr lIns="90000" tIns="46800" rIns="90000" bIns="46800">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flipH="1">
            <a:off x="0" y="493224"/>
            <a:ext cx="11985775" cy="6364776"/>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5"/>
            </p:custDataLst>
          </p:nvPr>
        </p:nvSpPr>
        <p:spPr>
          <a:xfrm>
            <a:off x="669930" y="952508"/>
            <a:ext cx="5283242" cy="381003"/>
          </a:xfrm>
        </p:spPr>
        <p:txBody>
          <a:bodyPr lIns="90000" tIns="46800" rIns="90000" bIns="46800" anchor="t" anchorCtr="0">
            <a:normAutofit/>
          </a:bodyPr>
          <a:lstStyle>
            <a:lvl1pPr marL="0" indent="0" eaLnBrk="1" fontAlgn="auto" latinLnBrk="0" hangingPunct="1">
              <a:lnSpc>
                <a:spcPct val="12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6"/>
            </p:custDataLst>
          </p:nvPr>
        </p:nvSpPr>
        <p:spPr>
          <a:xfrm>
            <a:off x="669925" y="1406525"/>
            <a:ext cx="5283200" cy="4934752"/>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7"/>
            </p:custDataLst>
          </p:nvPr>
        </p:nvSpPr>
        <p:spPr>
          <a:xfrm>
            <a:off x="6235750" y="952508"/>
            <a:ext cx="5283242" cy="381003"/>
          </a:xfrm>
        </p:spPr>
        <p:txBody>
          <a:bodyPr vert="horz" lIns="90000" tIns="46800" rIns="90000" bIns="46800" rtlCol="0" anchor="t" anchorCtr="0">
            <a:norm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8"/>
            </p:custDataLst>
          </p:nvPr>
        </p:nvSpPr>
        <p:spPr>
          <a:xfrm>
            <a:off x="6235750" y="1406525"/>
            <a:ext cx="5283242" cy="4934752"/>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9"/>
            </p:custDataLst>
          </p:nvPr>
        </p:nvSpPr>
        <p:spPr/>
        <p:txBody>
          <a:bodyPr lIns="90000" tIns="46800" rIns="90000" bIns="46800">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0"/>
            </p:custDataLst>
          </p:nvPr>
        </p:nvSpPr>
        <p:spPr/>
        <p:txBody>
          <a:bodyPr lIns="90000" tIns="46800" rIns="90000" bIns="46800">
            <a:normAutofit/>
          </a:bodyPr>
          <a:lstStyle>
            <a:lvl1pPr>
              <a:lnSpc>
                <a:spcPct val="120000"/>
              </a:lnSpc>
              <a:defRPr>
                <a:solidFill>
                  <a:schemeClr val="tx1">
                    <a:lumMod val="85000"/>
                    <a:lumOff val="15000"/>
                  </a:schemeClr>
                </a:solidFill>
              </a:defRPr>
            </a:lvl1pPr>
          </a:lstStyle>
          <a:p>
            <a:endParaRPr lang="zh-CN" altLang="en-US"/>
          </a:p>
        </p:txBody>
      </p:sp>
      <p:sp>
        <p:nvSpPr>
          <p:cNvPr id="9" name="灯片编号占位符 8"/>
          <p:cNvSpPr>
            <a:spLocks noGrp="1"/>
          </p:cNvSpPr>
          <p:nvPr>
            <p:ph type="sldNum" sz="quarter" idx="12"/>
            <p:custDataLst>
              <p:tags r:id="rId11"/>
            </p:custDataLst>
          </p:nvPr>
        </p:nvSpPr>
        <p:spPr/>
        <p:txBody>
          <a:bodyPr lIns="90000" tIns="46800" rIns="90000" bIns="46800">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flipH="1">
            <a:off x="0" y="493224"/>
            <a:ext cx="11985775" cy="6364776"/>
          </a:xfrm>
          <a:prstGeom prst="rect">
            <a:avLst/>
          </a:prstGeom>
        </p:spPr>
      </p:pic>
      <p:pic>
        <p:nvPicPr>
          <p:cNvPr id="6" name="图片 5"/>
          <p:cNvPicPr>
            <a:picLocks noChangeAspect="1"/>
          </p:cNvPicPr>
          <p:nvPr>
            <p:custDataLst>
              <p:tags r:id="rId4"/>
            </p:custDataLst>
          </p:nvPr>
        </p:nvPicPr>
        <p:blipFill rotWithShape="1">
          <a:blip r:embed="rId5" cstate="print">
            <a:extLst>
              <a:ext uri="{28A0092B-C50C-407E-A947-70E740481C1C}">
                <a14:useLocalDpi xmlns:a14="http://schemas.microsoft.com/office/drawing/2010/main" val="0"/>
              </a:ext>
            </a:extLst>
          </a:blip>
          <a:srcRect/>
          <a:stretch>
            <a:fillRect/>
          </a:stretch>
        </p:blipFill>
        <p:spPr>
          <a:xfrm rot="16200000">
            <a:off x="1490162" y="2208781"/>
            <a:ext cx="3848100" cy="2859533"/>
          </a:xfrm>
          <a:prstGeom prst="rect">
            <a:avLst/>
          </a:prstGeom>
        </p:spPr>
      </p:pic>
      <p:pic>
        <p:nvPicPr>
          <p:cNvPr id="7" name="图片 6"/>
          <p:cNvPicPr>
            <a:picLocks noChangeAspect="1"/>
          </p:cNvPicPr>
          <p:nvPr>
            <p:custDataLst>
              <p:tags r:id="rId6"/>
            </p:custDataLst>
          </p:nvPr>
        </p:nvPicPr>
        <p:blipFill>
          <a:blip r:embed="rId7" cstate="print">
            <a:extLst>
              <a:ext uri="{28A0092B-C50C-407E-A947-70E740481C1C}">
                <a14:useLocalDpi xmlns:a14="http://schemas.microsoft.com/office/drawing/2010/main" val="0"/>
              </a:ext>
            </a:extLst>
          </a:blip>
          <a:srcRect/>
          <a:stretch>
            <a:fillRect/>
          </a:stretch>
        </p:blipFill>
        <p:spPr>
          <a:xfrm rot="16200000" flipH="1">
            <a:off x="1600345" y="2304002"/>
            <a:ext cx="4237266" cy="2249995"/>
          </a:xfrm>
          <a:custGeom>
            <a:avLst/>
            <a:gdLst>
              <a:gd name="connsiteX0" fmla="*/ 0 w 11982450"/>
              <a:gd name="connsiteY0" fmla="*/ 0 h 6362700"/>
              <a:gd name="connsiteX1" fmla="*/ 11982450 w 11982450"/>
              <a:gd name="connsiteY1" fmla="*/ 0 h 6362700"/>
              <a:gd name="connsiteX2" fmla="*/ 11982450 w 11982450"/>
              <a:gd name="connsiteY2" fmla="*/ 6362700 h 6362700"/>
              <a:gd name="connsiteX3" fmla="*/ 0 w 11982450"/>
              <a:gd name="connsiteY3" fmla="*/ 6362700 h 6362700"/>
            </a:gdLst>
            <a:ahLst/>
            <a:cxnLst>
              <a:cxn ang="0">
                <a:pos x="connsiteX0" y="connsiteY0"/>
              </a:cxn>
              <a:cxn ang="0">
                <a:pos x="connsiteX1" y="connsiteY1"/>
              </a:cxn>
              <a:cxn ang="0">
                <a:pos x="connsiteX2" y="connsiteY2"/>
              </a:cxn>
              <a:cxn ang="0">
                <a:pos x="connsiteX3" y="connsiteY3"/>
              </a:cxn>
            </a:cxnLst>
            <a:rect l="l" t="t" r="r" b="b"/>
            <a:pathLst>
              <a:path w="11982450" h="6362700">
                <a:moveTo>
                  <a:pt x="0" y="0"/>
                </a:moveTo>
                <a:lnTo>
                  <a:pt x="11982450" y="0"/>
                </a:lnTo>
                <a:lnTo>
                  <a:pt x="11982450" y="6362700"/>
                </a:lnTo>
                <a:lnTo>
                  <a:pt x="0" y="6362700"/>
                </a:lnTo>
                <a:close/>
              </a:path>
            </a:pathLst>
          </a:custGeom>
        </p:spPr>
      </p:pic>
      <p:sp>
        <p:nvSpPr>
          <p:cNvPr id="8" name="矩形 7"/>
          <p:cNvSpPr/>
          <p:nvPr>
            <p:custDataLst>
              <p:tags r:id="rId8"/>
            </p:custDataLst>
          </p:nvPr>
        </p:nvSpPr>
        <p:spPr>
          <a:xfrm>
            <a:off x="1984444" y="1714500"/>
            <a:ext cx="2863781" cy="3848099"/>
          </a:xfrm>
          <a:prstGeom prst="rect">
            <a:avLst/>
          </a:prstGeom>
          <a:noFill/>
          <a:ln w="25400" cap="flat" cmpd="sng" algn="ctr">
            <a:solidFill>
              <a:schemeClr val="bg1">
                <a:lumMod val="8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ln>
                <a:solidFill>
                  <a:schemeClr val="tx1">
                    <a:lumMod val="75000"/>
                    <a:lumOff val="25000"/>
                  </a:schemeClr>
                </a:solidFill>
              </a:ln>
              <a:noFill/>
              <a:latin typeface="Arial" panose="020B0604020202020204" pitchFamily="34" charset="0"/>
              <a:ea typeface="微软雅黑" panose="020B0503020204020204" charset="-122"/>
            </a:endParaRPr>
          </a:p>
        </p:txBody>
      </p:sp>
      <p:sp>
        <p:nvSpPr>
          <p:cNvPr id="9" name="矩形 8"/>
          <p:cNvSpPr/>
          <p:nvPr>
            <p:custDataLst>
              <p:tags r:id="rId9"/>
            </p:custDataLst>
          </p:nvPr>
        </p:nvSpPr>
        <p:spPr>
          <a:xfrm>
            <a:off x="1666875" y="1358900"/>
            <a:ext cx="2832100" cy="38481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latin typeface="Arial" panose="020B0604020202020204" pitchFamily="34" charset="0"/>
              <a:ea typeface="微软雅黑" panose="020B0503020204020204" charset="-122"/>
            </a:endParaRPr>
          </a:p>
        </p:txBody>
      </p:sp>
      <p:sp>
        <p:nvSpPr>
          <p:cNvPr id="2" name="标题 1"/>
          <p:cNvSpPr>
            <a:spLocks noGrp="1"/>
          </p:cNvSpPr>
          <p:nvPr>
            <p:ph type="title"/>
            <p:custDataLst>
              <p:tags r:id="rId10"/>
            </p:custDataLst>
          </p:nvPr>
        </p:nvSpPr>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11"/>
            </p:custDataLst>
          </p:nvPr>
        </p:nvSpPr>
        <p:spPr/>
        <p:txBody>
          <a:bodyPr lIns="90000" tIns="46800" rIns="90000" bIns="46800">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lIns="90000" tIns="46800" rIns="90000" bIns="46800">
            <a:normAutofit/>
          </a:bodyPr>
          <a:lstStyle>
            <a:lvl1pPr>
              <a:lnSpc>
                <a:spcPct val="120000"/>
              </a:lnSpc>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13"/>
            </p:custDataLst>
          </p:nvPr>
        </p:nvSpPr>
        <p:spPr/>
        <p:txBody>
          <a:bodyPr lIns="90000" tIns="46800" rIns="90000" bIns="46800">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flipH="1">
            <a:off x="0" y="493224"/>
            <a:ext cx="11985775" cy="6364776"/>
          </a:xfrm>
          <a:prstGeom prst="rect">
            <a:avLst/>
          </a:prstGeom>
        </p:spPr>
      </p:pic>
      <p:sp>
        <p:nvSpPr>
          <p:cNvPr id="2" name="日期占位符 1"/>
          <p:cNvSpPr>
            <a:spLocks noGrp="1"/>
          </p:cNvSpPr>
          <p:nvPr>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a:p>
        </p:txBody>
      </p:sp>
      <p:sp>
        <p:nvSpPr>
          <p:cNvPr id="4" name="灯片编号占位符 3"/>
          <p:cNvSpPr>
            <a:spLocks noGrp="1"/>
          </p:cNvSpPr>
          <p:nvPr>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flipH="1">
            <a:off x="0" y="493224"/>
            <a:ext cx="11985775" cy="6364776"/>
          </a:xfrm>
          <a:prstGeom prst="rect">
            <a:avLst/>
          </a:prstGeom>
        </p:spPr>
      </p:pic>
      <p:sp>
        <p:nvSpPr>
          <p:cNvPr id="2" name="标题 1"/>
          <p:cNvSpPr>
            <a:spLocks noGrp="1"/>
          </p:cNvSpPr>
          <p:nvPr>
            <p:ph type="title"/>
            <p:custDataLst>
              <p:tags r:id="rId4"/>
            </p:custDataLst>
          </p:nvPr>
        </p:nvSpPr>
        <p:spPr>
          <a:xfrm>
            <a:off x="669930"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5"/>
            </p:custDataLst>
          </p:nvPr>
        </p:nvSpPr>
        <p:spPr>
          <a:xfrm>
            <a:off x="669930" y="952508"/>
            <a:ext cx="5283242" cy="5388907"/>
          </a:xfrm>
        </p:spPr>
        <p:txBody>
          <a:bodyPr vert="horz" lIns="90000" tIns="46800" rIns="90000" bIns="46800" rtlCol="0">
            <a:norm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7"/>
            </p:custDataLst>
          </p:nvPr>
        </p:nvSpPr>
        <p:spPr>
          <a:xfrm>
            <a:off x="879742" y="6349833"/>
            <a:ext cx="2700000" cy="316800"/>
          </a:xfrm>
        </p:spPr>
        <p:txBody>
          <a:bodyPr lIns="90000" tIns="46800" rIns="90000" bIns="46800">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8"/>
            </p:custDataLst>
          </p:nvPr>
        </p:nvSpPr>
        <p:spPr>
          <a:xfrm>
            <a:off x="4116000" y="6349833"/>
            <a:ext cx="3960000" cy="316800"/>
          </a:xfrm>
        </p:spPr>
        <p:txBody>
          <a:bodyPr lIns="90000" tIns="46800" rIns="90000" bIns="46800">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9"/>
            </p:custDataLst>
          </p:nvPr>
        </p:nvSpPr>
        <p:spPr>
          <a:xfrm>
            <a:off x="8610600" y="6349833"/>
            <a:ext cx="2700000" cy="316800"/>
          </a:xfrm>
        </p:spPr>
        <p:txBody>
          <a:bodyPr lIns="90000" tIns="46800" rIns="90000" bIns="46800">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flipH="1">
            <a:off x="0" y="493224"/>
            <a:ext cx="11985775" cy="6364776"/>
          </a:xfrm>
          <a:prstGeom prst="rect">
            <a:avLst/>
          </a:prstGeom>
        </p:spPr>
      </p:pic>
      <p:sp>
        <p:nvSpPr>
          <p:cNvPr id="2" name="竖排标题 1"/>
          <p:cNvSpPr>
            <a:spLocks noGrp="1"/>
          </p:cNvSpPr>
          <p:nvPr>
            <p:ph type="title" orient="vert"/>
            <p:custDataLst>
              <p:tags r:id="rId4"/>
            </p:custDataLst>
          </p:nvPr>
        </p:nvSpPr>
        <p:spPr>
          <a:xfrm>
            <a:off x="10772193" y="872996"/>
            <a:ext cx="548868" cy="5388907"/>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p:ph type="body" orient="vert" idx="1"/>
            <p:custDataLst>
              <p:tags r:id="rId5"/>
            </p:custDataLst>
          </p:nvPr>
        </p:nvSpPr>
        <p:spPr>
          <a:xfrm>
            <a:off x="8325980" y="872988"/>
            <a:ext cx="2172046" cy="5388907"/>
          </a:xfrm>
        </p:spPr>
        <p:txBody>
          <a:bodyPr vert="eaVert" lIns="90000" tIns="46800" rIns="90000" bIns="46800">
            <a:normAutofit/>
          </a:bodyPr>
          <a:lstStyle>
            <a:lvl1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a:xfrm>
            <a:off x="879742" y="6368643"/>
            <a:ext cx="2700000" cy="279180"/>
          </a:xfrm>
        </p:spPr>
        <p:txBody>
          <a:bodyPr lIns="90000" tIns="46800" rIns="90000" bIns="46800">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a:xfrm>
            <a:off x="4116000" y="6368643"/>
            <a:ext cx="3960000" cy="279180"/>
          </a:xfrm>
        </p:spPr>
        <p:txBody>
          <a:bodyPr lIns="90000" tIns="46800" rIns="90000" bIns="46800">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8"/>
            </p:custDataLst>
          </p:nvPr>
        </p:nvSpPr>
        <p:spPr>
          <a:xfrm>
            <a:off x="8610600" y="6368643"/>
            <a:ext cx="2700000" cy="279180"/>
          </a:xfrm>
        </p:spPr>
        <p:txBody>
          <a:bodyPr lIns="90000" tIns="46800" rIns="90000" bIns="46800">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flipH="1">
            <a:off x="0" y="493224"/>
            <a:ext cx="11985775" cy="6364776"/>
          </a:xfrm>
          <a:prstGeom prst="rect">
            <a:avLst/>
          </a:prstGeom>
        </p:spPr>
      </p:pic>
      <p:sp>
        <p:nvSpPr>
          <p:cNvPr id="3" name="日期占位符 2"/>
          <p:cNvSpPr>
            <a:spLocks noGrp="1"/>
          </p:cNvSpPr>
          <p:nvPr>
            <p:ph type="dt" sz="half" idx="10"/>
            <p:custDataLst>
              <p:tags r:id="rId4"/>
            </p:custDataLst>
          </p:nvPr>
        </p:nvSpPr>
        <p:spPr/>
        <p:txBody>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lnSpc>
                <a:spcPct val="120000"/>
              </a:lnSpc>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7"/>
            </p:custDataLst>
          </p:nvPr>
        </p:nvSpPr>
        <p:spPr>
          <a:xfrm>
            <a:off x="669881" y="574821"/>
            <a:ext cx="10852237" cy="5388907"/>
          </a:xfrm>
        </p:spPr>
        <p:txBody>
          <a:bodyPr/>
          <a:lstStyle>
            <a:lvl1pPr>
              <a:lnSpc>
                <a:spcPct val="120000"/>
              </a:lnSpc>
              <a:defRPr>
                <a:solidFill>
                  <a:schemeClr val="tx1">
                    <a:lumMod val="85000"/>
                    <a:lumOff val="15000"/>
                  </a:schemeClr>
                </a:solidFill>
                <a:latin typeface="微软雅黑" panose="020B0503020204020204" charset="-122"/>
                <a:ea typeface="微软雅黑" panose="020B0503020204020204" charset="-122"/>
              </a:defRPr>
            </a:lvl1pPr>
            <a:lvl2pPr>
              <a:lnSpc>
                <a:spcPct val="120000"/>
              </a:lnSpc>
              <a:defRPr>
                <a:solidFill>
                  <a:schemeClr val="tx1">
                    <a:lumMod val="85000"/>
                    <a:lumOff val="15000"/>
                  </a:schemeClr>
                </a:solidFill>
                <a:latin typeface="微软雅黑" panose="020B0503020204020204" charset="-122"/>
                <a:ea typeface="微软雅黑" panose="020B0503020204020204" charset="-122"/>
              </a:defRPr>
            </a:lvl2pPr>
            <a:lvl3pPr>
              <a:lnSpc>
                <a:spcPct val="120000"/>
              </a:lnSpc>
              <a:defRPr>
                <a:solidFill>
                  <a:schemeClr val="tx1">
                    <a:lumMod val="85000"/>
                    <a:lumOff val="15000"/>
                  </a:schemeClr>
                </a:solidFill>
                <a:latin typeface="微软雅黑" panose="020B0503020204020204" charset="-122"/>
                <a:ea typeface="微软雅黑" panose="020B0503020204020204" charset="-122"/>
              </a:defRPr>
            </a:lvl3pPr>
            <a:lvl4pPr>
              <a:lnSpc>
                <a:spcPct val="120000"/>
              </a:lnSpc>
              <a:defRPr>
                <a:solidFill>
                  <a:schemeClr val="tx1">
                    <a:lumMod val="85000"/>
                    <a:lumOff val="15000"/>
                  </a:schemeClr>
                </a:solidFill>
                <a:latin typeface="微软雅黑" panose="020B0503020204020204" charset="-122"/>
                <a:ea typeface="微软雅黑" panose="020B0503020204020204" charset="-122"/>
              </a:defRPr>
            </a:lvl4pPr>
            <a:lvl5pPr>
              <a:lnSpc>
                <a:spcPct val="120000"/>
              </a:lnSpc>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图片 9"/>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rcRect/>
          <a:stretch>
            <a:fillRect/>
          </a:stretch>
        </p:blipFill>
        <p:spPr>
          <a:xfrm>
            <a:off x="209550" y="495300"/>
            <a:ext cx="11982450" cy="6362700"/>
          </a:xfrm>
          <a:custGeom>
            <a:avLst/>
            <a:gdLst>
              <a:gd name="connsiteX0" fmla="*/ 0 w 11982450"/>
              <a:gd name="connsiteY0" fmla="*/ 0 h 6362700"/>
              <a:gd name="connsiteX1" fmla="*/ 11982450 w 11982450"/>
              <a:gd name="connsiteY1" fmla="*/ 0 h 6362700"/>
              <a:gd name="connsiteX2" fmla="*/ 11982450 w 11982450"/>
              <a:gd name="connsiteY2" fmla="*/ 6362700 h 6362700"/>
              <a:gd name="connsiteX3" fmla="*/ 0 w 11982450"/>
              <a:gd name="connsiteY3" fmla="*/ 6362700 h 6362700"/>
            </a:gdLst>
            <a:ahLst/>
            <a:cxnLst>
              <a:cxn ang="0">
                <a:pos x="connsiteX0" y="connsiteY0"/>
              </a:cxn>
              <a:cxn ang="0">
                <a:pos x="connsiteX1" y="connsiteY1"/>
              </a:cxn>
              <a:cxn ang="0">
                <a:pos x="connsiteX2" y="connsiteY2"/>
              </a:cxn>
              <a:cxn ang="0">
                <a:pos x="connsiteX3" y="connsiteY3"/>
              </a:cxn>
            </a:cxnLst>
            <a:rect l="l" t="t" r="r" b="b"/>
            <a:pathLst>
              <a:path w="11982450" h="6362700">
                <a:moveTo>
                  <a:pt x="0" y="0"/>
                </a:moveTo>
                <a:lnTo>
                  <a:pt x="11982450" y="0"/>
                </a:lnTo>
                <a:lnTo>
                  <a:pt x="11982450" y="6362700"/>
                </a:lnTo>
                <a:lnTo>
                  <a:pt x="0" y="6362700"/>
                </a:lnTo>
                <a:close/>
              </a:path>
            </a:pathLst>
          </a:custGeom>
        </p:spPr>
      </p:pic>
      <p:sp>
        <p:nvSpPr>
          <p:cNvPr id="13" name="标题 1"/>
          <p:cNvSpPr>
            <a:spLocks noGrp="1"/>
          </p:cNvSpPr>
          <p:nvPr>
            <p:ph type="ctrTitle" hasCustomPrompt="1"/>
            <p:custDataLst>
              <p:tags r:id="rId5"/>
            </p:custDataLst>
          </p:nvPr>
        </p:nvSpPr>
        <p:spPr>
          <a:xfrm>
            <a:off x="1414704" y="2409896"/>
            <a:ext cx="5968684" cy="1783660"/>
          </a:xfrm>
        </p:spPr>
        <p:txBody>
          <a:bodyPr anchor="b">
            <a:normAutofit/>
          </a:bodyPr>
          <a:lstStyle>
            <a:lvl1pPr marL="0" indent="0" algn="l">
              <a:buFont typeface="Arial" panose="020B0604020202020204" pitchFamily="34" charset="0"/>
              <a:buNone/>
              <a:defRPr sz="96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2" name="日期占位符 1"/>
          <p:cNvSpPr>
            <a:spLocks noGrp="1"/>
          </p:cNvSpPr>
          <p:nvPr>
            <p:ph type="dt" sz="half" idx="19"/>
            <p:custDataLst>
              <p:tags r:id="rId6"/>
            </p:custDataLst>
          </p:nvPr>
        </p:nvSpPr>
        <p:spPr/>
        <p:txBody>
          <a:bodyPr/>
          <a:lstStyle/>
          <a:p>
            <a:fld id="{760FBDFE-C587-4B4C-A407-44438C67B59E}" type="datetimeFigureOut">
              <a:rPr lang="zh-CN" altLang="en-US" smtClean="0"/>
            </a:fld>
            <a:endParaRPr lang="zh-CN" altLang="en-US" dirty="0"/>
          </a:p>
        </p:txBody>
      </p:sp>
      <p:sp>
        <p:nvSpPr>
          <p:cNvPr id="3" name="页脚占位符 2"/>
          <p:cNvSpPr>
            <a:spLocks noGrp="1"/>
          </p:cNvSpPr>
          <p:nvPr>
            <p:ph type="ftr" sz="quarter" idx="20"/>
            <p:custDataLst>
              <p:tags r:id="rId7"/>
            </p:custDataLst>
          </p:nvPr>
        </p:nvSpPr>
        <p:spPr/>
        <p:txBody>
          <a:bodyPr/>
          <a:lstStyle/>
          <a:p>
            <a:endParaRPr lang="zh-CN" altLang="en-US" dirty="0"/>
          </a:p>
        </p:txBody>
      </p:sp>
      <p:sp>
        <p:nvSpPr>
          <p:cNvPr id="4" name="灯片编号占位符 3"/>
          <p:cNvSpPr>
            <a:spLocks noGrp="1"/>
          </p:cNvSpPr>
          <p:nvPr>
            <p:ph type="sldNum" sz="quarter" idx="21"/>
            <p:custDataLst>
              <p:tags r:id="rId8"/>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副标题 2"/>
          <p:cNvSpPr>
            <a:spLocks noGrp="1"/>
          </p:cNvSpPr>
          <p:nvPr>
            <p:ph type="subTitle" idx="1" hasCustomPrompt="1"/>
            <p:custDataLst>
              <p:tags r:id="rId3"/>
            </p:custDataLst>
          </p:nvPr>
        </p:nvSpPr>
        <p:spPr>
          <a:xfrm>
            <a:off x="1086550" y="5441812"/>
            <a:ext cx="5184775" cy="645479"/>
          </a:xfrm>
        </p:spPr>
        <p:txBody>
          <a:bodyPr anchor="t">
            <a:normAutofit/>
          </a:bodyPr>
          <a:lstStyle>
            <a:lvl1pPr marL="0" indent="0" algn="l">
              <a:buNone/>
              <a:defRPr sz="2800" baseline="0">
                <a:solidFill>
                  <a:schemeClr val="tx1">
                    <a:lumMod val="85000"/>
                    <a:lumOff val="15000"/>
                  </a:schemeClr>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en-US" dirty="0"/>
          </a:p>
        </p:txBody>
      </p:sp>
      <p:sp>
        <p:nvSpPr>
          <p:cNvPr id="10" name="标题 1"/>
          <p:cNvSpPr>
            <a:spLocks noGrp="1"/>
          </p:cNvSpPr>
          <p:nvPr>
            <p:ph type="ctrTitle" hasCustomPrompt="1"/>
            <p:custDataLst>
              <p:tags r:id="rId4"/>
            </p:custDataLst>
          </p:nvPr>
        </p:nvSpPr>
        <p:spPr>
          <a:xfrm>
            <a:off x="1086550" y="4048761"/>
            <a:ext cx="5184775" cy="1323384"/>
          </a:xfrm>
        </p:spPr>
        <p:txBody>
          <a:bodyPr anchor="b">
            <a:normAutofit/>
          </a:bodyPr>
          <a:lstStyle>
            <a:lvl1pPr algn="l">
              <a:defRPr sz="44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11" name="文本占位符 13"/>
          <p:cNvSpPr>
            <a:spLocks noGrp="1"/>
          </p:cNvSpPr>
          <p:nvPr>
            <p:ph type="body" sz="quarter" idx="10" hasCustomPrompt="1"/>
            <p:custDataLst>
              <p:tags r:id="rId5"/>
            </p:custDataLst>
          </p:nvPr>
        </p:nvSpPr>
        <p:spPr>
          <a:xfrm>
            <a:off x="6658428" y="5601291"/>
            <a:ext cx="1800000" cy="486000"/>
          </a:xfrm>
          <a:solidFill>
            <a:schemeClr val="tx2"/>
          </a:solidFill>
        </p:spPr>
        <p:txBody>
          <a:bodyPr vert="horz" anchor="ctr">
            <a:normAutofit/>
          </a:bodyPr>
          <a:lstStyle>
            <a:lvl1pPr marL="0" indent="0" algn="l">
              <a:buNone/>
              <a:defRPr sz="2000" b="0" baseline="0">
                <a:solidFill>
                  <a:schemeClr val="bg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14" name="文本占位符 13"/>
          <p:cNvSpPr>
            <a:spLocks noGrp="1"/>
          </p:cNvSpPr>
          <p:nvPr>
            <p:ph type="body" sz="quarter" idx="11" hasCustomPrompt="1"/>
            <p:custDataLst>
              <p:tags r:id="rId6"/>
            </p:custDataLst>
          </p:nvPr>
        </p:nvSpPr>
        <p:spPr>
          <a:xfrm>
            <a:off x="8610600" y="5601291"/>
            <a:ext cx="1800000" cy="486000"/>
          </a:xfrm>
          <a:ln>
            <a:solidFill>
              <a:schemeClr val="tx2"/>
            </a:solidFill>
          </a:ln>
        </p:spPr>
        <p:txBody>
          <a:bodyPr vert="horz" anchor="ctr">
            <a:normAutofit/>
          </a:bodyPr>
          <a:lstStyle>
            <a:lvl1pPr marL="0" indent="0" algn="l">
              <a:buNone/>
              <a:defRPr sz="2000" b="0" baseline="0">
                <a:solidFill>
                  <a:schemeClr val="tx2"/>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2" name="日期占位符 1"/>
          <p:cNvSpPr>
            <a:spLocks noGrp="1"/>
          </p:cNvSpPr>
          <p:nvPr>
            <p:ph type="dt" sz="half" idx="12"/>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3"/>
            <p:custDataLst>
              <p:tags r:id="rId8"/>
            </p:custDataLst>
          </p:nvPr>
        </p:nvSpPr>
        <p:spPr/>
        <p:txBody>
          <a:bodyPr/>
          <a:lstStyle/>
          <a:p>
            <a:endParaRPr lang="zh-CN" altLang="en-US" dirty="0"/>
          </a:p>
        </p:txBody>
      </p:sp>
      <p:sp>
        <p:nvSpPr>
          <p:cNvPr id="5" name="灯片编号占位符 4"/>
          <p:cNvSpPr>
            <a:spLocks noGrp="1"/>
          </p:cNvSpPr>
          <p:nvPr>
            <p:ph type="sldNum" sz="quarter" idx="14"/>
            <p:custDataLst>
              <p:tags r:id="rId9"/>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4"/>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custDataLst>
              <p:tags r:id="rId5"/>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标题 1"/>
          <p:cNvSpPr>
            <a:spLocks noGrp="1"/>
          </p:cNvSpPr>
          <p:nvPr>
            <p:ph type="title" hasCustomPrompt="1"/>
            <p:custDataLst>
              <p:tags r:id="rId3"/>
            </p:custDataLst>
          </p:nvPr>
        </p:nvSpPr>
        <p:spPr>
          <a:xfrm>
            <a:off x="3266498" y="3089729"/>
            <a:ext cx="5419185" cy="895350"/>
          </a:xfrm>
        </p:spPr>
        <p:txBody>
          <a:bodyPr anchor="b">
            <a:normAutofit/>
          </a:bodyPr>
          <a:lstStyle>
            <a:lvl1pPr algn="ctr">
              <a:defRPr sz="3600" b="1"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单击此处编辑副标题</a:t>
            </a:r>
            <a:endParaRPr lang="zh-CN" altLang="en-US" dirty="0"/>
          </a:p>
        </p:txBody>
      </p:sp>
      <p:sp>
        <p:nvSpPr>
          <p:cNvPr id="8" name="文本占位符 2"/>
          <p:cNvSpPr>
            <a:spLocks noGrp="1"/>
          </p:cNvSpPr>
          <p:nvPr>
            <p:ph type="body" idx="1" hasCustomPrompt="1"/>
            <p:custDataLst>
              <p:tags r:id="rId4"/>
            </p:custDataLst>
          </p:nvPr>
        </p:nvSpPr>
        <p:spPr>
          <a:xfrm>
            <a:off x="3267614" y="4028624"/>
            <a:ext cx="5419185" cy="1015623"/>
          </a:xfrm>
        </p:spPr>
        <p:txBody>
          <a:bodyPr anchor="t">
            <a:normAutofit/>
          </a:bodyPr>
          <a:lstStyle>
            <a:lvl1pPr marL="0" indent="0" algn="ctr">
              <a:lnSpc>
                <a:spcPct val="100000"/>
              </a:lnSpc>
              <a:buNone/>
              <a:defRPr sz="1800" baseline="0">
                <a:solidFill>
                  <a:schemeClr val="tx1">
                    <a:lumMod val="85000"/>
                    <a:lumOff val="15000"/>
                  </a:schemeClr>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en-US" dirty="0"/>
          </a:p>
        </p:txBody>
      </p:sp>
      <p:sp>
        <p:nvSpPr>
          <p:cNvPr id="3" name="日期占位符 2"/>
          <p:cNvSpPr>
            <a:spLocks noGrp="1"/>
          </p:cNvSpPr>
          <p:nvPr>
            <p:ph type="dt" sz="half" idx="10"/>
            <p:custDataLst>
              <p:tags r:id="rId5"/>
            </p:custDataLst>
          </p:nvPr>
        </p:nvSpPr>
        <p:spPr/>
        <p:txBody>
          <a:bodyPr vert="horz" lIns="91440" tIns="45720" rIns="91440" bIns="45720" rtlCol="0" anchor="ctr">
            <a:normAutofit/>
          </a:bodyPr>
          <a:lstStyle>
            <a:lvl1pPr>
              <a:defRPr lang="zh-CN" altLang="en-US" smtClean="0"/>
            </a:lvl1pPr>
          </a:lstStyle>
          <a:p>
            <a:fld id="{760FBDFE-C587-4B4C-A407-44438C67B59E}" type="datetimeFigureOut">
              <a:rPr lang="en-US" altLang="zh-CN" smtClean="0"/>
            </a:fld>
            <a:endParaRPr lang="en-US" altLang="zh-CN"/>
          </a:p>
        </p:txBody>
      </p:sp>
      <p:sp>
        <p:nvSpPr>
          <p:cNvPr id="4" name="页脚占位符 3"/>
          <p:cNvSpPr>
            <a:spLocks noGrp="1"/>
          </p:cNvSpPr>
          <p:nvPr>
            <p:ph type="ftr" sz="quarter" idx="11"/>
            <p:custDataLst>
              <p:tags r:id="rId6"/>
            </p:custDataLst>
          </p:nvPr>
        </p:nvSpPr>
        <p:spPr/>
        <p:txBody>
          <a:bodyPr vert="horz" lIns="91440" tIns="45720" rIns="91440" bIns="45720" rtlCol="0" anchor="ctr">
            <a:normAutofit/>
          </a:bodyPr>
          <a:lstStyle>
            <a:lvl1pPr algn="ctr">
              <a:defRPr lang="zh-CN" altLang="en-US"/>
            </a:lvl1pPr>
          </a:lstStyle>
          <a:p>
            <a:endParaRPr lang="zh-CN" altLang="en-US"/>
          </a:p>
        </p:txBody>
      </p:sp>
      <p:sp>
        <p:nvSpPr>
          <p:cNvPr id="5" name="灯片编号占位符 4"/>
          <p:cNvSpPr>
            <a:spLocks noGrp="1"/>
          </p:cNvSpPr>
          <p:nvPr>
            <p:ph type="sldNum" sz="quarter" idx="12"/>
            <p:custDataLst>
              <p:tags r:id="rId7"/>
            </p:custDataLst>
          </p:nvPr>
        </p:nvSpPr>
        <p:spPr/>
        <p:txBody>
          <a:bodyPr vert="horz" lIns="91440" tIns="45720" rIns="91440" bIns="45720" rtlCol="0" anchor="ctr">
            <a:normAutofit/>
          </a:bodyPr>
          <a:lstStyle>
            <a:lvl1pPr algn="r">
              <a:defRPr lang="zh-CN" altLang="en-US" smtClean="0"/>
            </a:lvl1pPr>
          </a:lstStyle>
          <a:p>
            <a:fld id="{49AE70B2-8BF9-45C0-BB95-33D1B9D3A854}" type="slidenum">
              <a:rPr lang="en-US" altLang="zh-CN" smtClean="0"/>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1505712"/>
            <a:ext cx="12192000" cy="5352288"/>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5"/>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6"/>
            </p:custDataLst>
          </p:nvPr>
        </p:nvSpPr>
        <p:spPr>
          <a:xfrm>
            <a:off x="6238877" y="952508"/>
            <a:ext cx="5283242" cy="5388907"/>
          </a:xfrm>
        </p:spPr>
        <p:txBody>
          <a:bodyPr>
            <a:noAutofit/>
          </a:bodyPr>
          <a:lstStyle>
            <a:lvl1pPr>
              <a:defRPr sz="1600" baseline="0">
                <a:latin typeface="Arial" panose="020B0604020202020204" pitchFamily="34" charset="0"/>
                <a:ea typeface="微软雅黑" panose="020B0503020204020204" charset="-122"/>
              </a:defRPr>
            </a:lvl1pPr>
            <a:lvl2pPr>
              <a:defRPr sz="1600" baseline="0">
                <a:latin typeface="Arial" panose="020B0604020202020204" pitchFamily="34" charset="0"/>
                <a:ea typeface="微软雅黑" panose="020B0503020204020204" charset="-122"/>
              </a:defRPr>
            </a:lvl2pPr>
            <a:lvl3pPr>
              <a:defRPr sz="1600" baseline="0">
                <a:latin typeface="Arial" panose="020B0604020202020204" pitchFamily="34" charset="0"/>
                <a:ea typeface="微软雅黑" panose="020B0503020204020204" charset="-122"/>
              </a:defRPr>
            </a:lvl3pPr>
            <a:lvl4pPr>
              <a:defRPr sz="1600" baseline="0">
                <a:latin typeface="Arial" panose="020B0604020202020204" pitchFamily="34" charset="0"/>
                <a:ea typeface="微软雅黑" panose="020B0503020204020204" charset="-122"/>
              </a:defRPr>
            </a:lvl4pPr>
            <a:lvl5pPr>
              <a:defRPr sz="1600"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9"/>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1505712"/>
            <a:ext cx="12192000" cy="5352288"/>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5"/>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6"/>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7"/>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8"/>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9"/>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0"/>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1"/>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1505712"/>
            <a:ext cx="12192000" cy="5352288"/>
          </a:xfrm>
          <a:prstGeom prst="rect">
            <a:avLst/>
          </a:prstGeom>
        </p:spPr>
      </p:pic>
      <p:sp>
        <p:nvSpPr>
          <p:cNvPr id="7" name="等腰三角形 6"/>
          <p:cNvSpPr/>
          <p:nvPr>
            <p:custDataLst>
              <p:tags r:id="rId4"/>
            </p:custDataLst>
          </p:nvPr>
        </p:nvSpPr>
        <p:spPr>
          <a:xfrm rot="16200000">
            <a:off x="11380470" y="369987"/>
            <a:ext cx="1036320" cy="57150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custDataLst>
              <p:tags r:id="rId5"/>
            </p:custDataLst>
          </p:nvPr>
        </p:nvSpPr>
        <p:spPr>
          <a:xfrm rot="16200000">
            <a:off x="11380470" y="552450"/>
            <a:ext cx="1036320" cy="57150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6"/>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9"/>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1505712"/>
            <a:ext cx="12192000" cy="5352288"/>
          </a:xfrm>
          <a:prstGeom prst="rect">
            <a:avLst/>
          </a:prstGeom>
        </p:spPr>
      </p:pic>
      <p:sp>
        <p:nvSpPr>
          <p:cNvPr id="2" name="日期占位符 1"/>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1505712"/>
            <a:ext cx="12192000" cy="5352288"/>
          </a:xfrm>
          <a:prstGeom prst="rect">
            <a:avLst/>
          </a:prstGeom>
        </p:spPr>
      </p:pic>
      <p:sp>
        <p:nvSpPr>
          <p:cNvPr id="2" name="标题 1"/>
          <p:cNvSpPr>
            <a:spLocks noGrp="1"/>
          </p:cNvSpPr>
          <p:nvPr>
            <p:ph type="title"/>
            <p:custDataLst>
              <p:tags r:id="rId4"/>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5"/>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lvl1pPr>
              <a:defRPr>
                <a:latin typeface="微软雅黑" panose="020B0503020204020204" charset="-122"/>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1505712"/>
            <a:ext cx="12192000" cy="5352288"/>
          </a:xfrm>
          <a:prstGeom prst="rect">
            <a:avLst/>
          </a:prstGeom>
        </p:spPr>
      </p:pic>
      <p:sp>
        <p:nvSpPr>
          <p:cNvPr id="2" name="竖排标题 1"/>
          <p:cNvSpPr>
            <a:spLocks noGrp="1"/>
          </p:cNvSpPr>
          <p:nvPr>
            <p:ph type="title" orient="vert"/>
            <p:custDataLst>
              <p:tags r:id="rId4"/>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5"/>
            </p:custDataLst>
          </p:nvPr>
        </p:nvSpPr>
        <p:spPr>
          <a:xfrm>
            <a:off x="669925" y="952500"/>
            <a:ext cx="9828101" cy="5388907"/>
          </a:xfrm>
        </p:spPr>
        <p:txBody>
          <a:bodyPr vert="eaVert"/>
          <a:lstStyle>
            <a:lvl1pPr indent="0" eaLnBrk="1" fontAlgn="auto" latinLnBrk="0" hangingPunct="1">
              <a:defRPr baseline="0">
                <a:latin typeface="Arial" panose="020B0604020202020204" pitchFamily="34" charset="0"/>
                <a:ea typeface="微软雅黑" panose="020B0503020204020204" charset="-122"/>
              </a:defRPr>
            </a:lvl1pPr>
            <a:lvl2pPr indent="0" eaLnBrk="1" fontAlgn="auto" latinLnBrk="0" hangingPunct="1">
              <a:defRPr baseline="0">
                <a:latin typeface="Arial" panose="020B0604020202020204" pitchFamily="34" charset="0"/>
                <a:ea typeface="微软雅黑" panose="020B0503020204020204" charset="-122"/>
              </a:defRPr>
            </a:lvl2pPr>
            <a:lvl3pPr indent="0" eaLnBrk="1" fontAlgn="auto" latinLnBrk="0" hangingPunct="1">
              <a:defRPr baseline="0">
                <a:latin typeface="Arial" panose="020B0604020202020204" pitchFamily="34" charset="0"/>
                <a:ea typeface="微软雅黑" panose="020B0503020204020204" charset="-122"/>
              </a:defRPr>
            </a:lvl3pPr>
            <a:lvl4pPr indent="0" eaLnBrk="1" fontAlgn="auto" latinLnBrk="0" hangingPunct="1">
              <a:defRPr baseline="0">
                <a:latin typeface="Arial" panose="020B0604020202020204" pitchFamily="34" charset="0"/>
                <a:ea typeface="微软雅黑" panose="020B0503020204020204" charset="-122"/>
              </a:defRPr>
            </a:lvl4pPr>
            <a:lvl5pPr indent="0" eaLnBrk="1" fontAlgn="auto" latinLnBrk="0" hangingPunct="1">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1505712"/>
            <a:ext cx="12192000" cy="5352288"/>
          </a:xfrm>
          <a:prstGeom prst="rect">
            <a:avLst/>
          </a:prstGeom>
        </p:spPr>
      </p:pic>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7"/>
            </p:custDataLst>
          </p:nvPr>
        </p:nvSpPr>
        <p:spPr>
          <a:xfrm>
            <a:off x="669930" y="952508"/>
            <a:ext cx="10852237" cy="5388907"/>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标题 1"/>
          <p:cNvSpPr>
            <a:spLocks noGrp="1"/>
          </p:cNvSpPr>
          <p:nvPr>
            <p:ph type="ctrTitle" hasCustomPrompt="1"/>
            <p:custDataLst>
              <p:tags r:id="rId3"/>
            </p:custDataLst>
          </p:nvPr>
        </p:nvSpPr>
        <p:spPr>
          <a:xfrm>
            <a:off x="1800224" y="3306763"/>
            <a:ext cx="5426076" cy="1621509"/>
          </a:xfrm>
        </p:spPr>
        <p:txBody>
          <a:bodyPr anchor="b">
            <a:normAutofit/>
          </a:bodyPr>
          <a:lstStyle>
            <a:lvl1pPr marL="0" indent="0" algn="l">
              <a:buFont typeface="Arial" panose="020B0604020202020204" pitchFamily="34" charset="0"/>
              <a:buNone/>
              <a:defRPr sz="88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2" name="日期占位符 1"/>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5"/>
            </p:custDataLst>
          </p:nvPr>
        </p:nvSpPr>
        <p:spPr/>
        <p:txBody>
          <a:bodyPr/>
          <a:lstStyle/>
          <a:p>
            <a:endParaRPr lang="zh-CN" altLang="en-US" dirty="0"/>
          </a:p>
        </p:txBody>
      </p:sp>
      <p:sp>
        <p:nvSpPr>
          <p:cNvPr id="4" name="灯片编号占位符 3"/>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79.xml"/><Relationship Id="rId16" Type="http://schemas.openxmlformats.org/officeDocument/2006/relationships/tags" Target="../tags/tag78.xml"/><Relationship Id="rId15" Type="http://schemas.openxmlformats.org/officeDocument/2006/relationships/tags" Target="../tags/tag77.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8" Type="http://schemas.openxmlformats.org/officeDocument/2006/relationships/theme" Target="../theme/theme3.xml"/><Relationship Id="rId17" Type="http://schemas.openxmlformats.org/officeDocument/2006/relationships/tags" Target="../tags/tag151.xml"/><Relationship Id="rId16" Type="http://schemas.openxmlformats.org/officeDocument/2006/relationships/tags" Target="../tags/tag150.xml"/><Relationship Id="rId15" Type="http://schemas.openxmlformats.org/officeDocument/2006/relationships/tags" Target="../tags/tag149.xml"/><Relationship Id="rId14" Type="http://schemas.openxmlformats.org/officeDocument/2006/relationships/tags" Target="../tags/tag148.xml"/><Relationship Id="rId13" Type="http://schemas.openxmlformats.org/officeDocument/2006/relationships/tags" Target="../tags/tag147.xml"/><Relationship Id="rId12" Type="http://schemas.openxmlformats.org/officeDocument/2006/relationships/tags" Target="../tags/tag14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447113"/>
            <a:ext cx="2700000" cy="316800"/>
          </a:xfrm>
          <a:prstGeom prst="rect">
            <a:avLst/>
          </a:prstGeom>
        </p:spPr>
        <p:txBody>
          <a:bodyPr vert="horz" lIns="90000" tIns="46800" rIns="90000" bIns="46800" rtlCol="0" anchor="ctr">
            <a:normAutofit/>
          </a:bodyPr>
          <a:lstStyle>
            <a:lvl1pPr algn="l">
              <a:defRPr sz="1200">
                <a:solidFill>
                  <a:schemeClr val="tx1">
                    <a:lumMod val="85000"/>
                    <a:lumOff val="15000"/>
                  </a:schemeClr>
                </a:solidFill>
                <a:ea typeface="微软雅黑" panose="020B0503020204020204" charset="-122"/>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custDataLst>
              <p:tags r:id="rId15"/>
            </p:custDataLst>
          </p:nvPr>
        </p:nvSpPr>
        <p:spPr>
          <a:xfrm>
            <a:off x="4116000" y="6447113"/>
            <a:ext cx="3960000" cy="316800"/>
          </a:xfrm>
          <a:prstGeom prst="rect">
            <a:avLst/>
          </a:prstGeom>
        </p:spPr>
        <p:txBody>
          <a:bodyPr vert="horz" lIns="90000" tIns="46800" rIns="90000" bIns="46800" rtlCol="0" anchor="ctr">
            <a:normAutofit/>
          </a:bodyPr>
          <a:lstStyle>
            <a:lvl1pPr algn="ctr">
              <a:defRPr sz="1200">
                <a:solidFill>
                  <a:schemeClr val="tx1">
                    <a:lumMod val="85000"/>
                    <a:lumOff val="15000"/>
                  </a:schemeClr>
                </a:solidFill>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447113"/>
            <a:ext cx="2700000" cy="316800"/>
          </a:xfrm>
          <a:prstGeom prst="rect">
            <a:avLst/>
          </a:prstGeom>
        </p:spPr>
        <p:txBody>
          <a:bodyPr vert="horz" lIns="90000" tIns="46800" rIns="90000" bIns="46800" rtlCol="0" anchor="ctr">
            <a:normAutofit/>
          </a:bodyPr>
          <a:lstStyle>
            <a:lvl1pPr algn="r">
              <a:defRPr sz="1200">
                <a:solidFill>
                  <a:schemeClr val="tx1">
                    <a:lumMod val="85000"/>
                    <a:lumOff val="15000"/>
                  </a:schemeClr>
                </a:solidFill>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177.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9.xml"/><Relationship Id="rId4" Type="http://schemas.openxmlformats.org/officeDocument/2006/relationships/tags" Target="../tags/tag178.xml"/><Relationship Id="rId3" Type="http://schemas.openxmlformats.org/officeDocument/2006/relationships/image" Target="../media/image18.png"/><Relationship Id="rId2" Type="http://schemas.openxmlformats.org/officeDocument/2006/relationships/image" Target="../media/image17.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9.xml"/><Relationship Id="rId4" Type="http://schemas.openxmlformats.org/officeDocument/2006/relationships/tags" Target="../tags/tag179.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180.xml"/><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32.xml"/><Relationship Id="rId3" Type="http://schemas.openxmlformats.org/officeDocument/2006/relationships/tags" Target="../tags/tag181.xml"/><Relationship Id="rId2" Type="http://schemas.openxmlformats.org/officeDocument/2006/relationships/image" Target="../media/image24.png"/><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182.xml"/><Relationship Id="rId1"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183.xml"/><Relationship Id="rId1"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184.xml"/><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185.xml"/><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186.xml"/><Relationship Id="rId1"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5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8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157.xml"/><Relationship Id="rId1" Type="http://schemas.openxmlformats.org/officeDocument/2006/relationships/image" Target="../media/image12.png"/></Relationships>
</file>

<file path=ppt/slides/_rels/slide4.xml.rels><?xml version="1.0" encoding="UTF-8" standalone="yes"?>
<Relationships xmlns="http://schemas.openxmlformats.org/package/2006/relationships"><Relationship Id="rId9" Type="http://schemas.openxmlformats.org/officeDocument/2006/relationships/tags" Target="../tags/tag166.xml"/><Relationship Id="rId8" Type="http://schemas.openxmlformats.org/officeDocument/2006/relationships/tags" Target="../tags/tag165.xml"/><Relationship Id="rId7" Type="http://schemas.openxmlformats.org/officeDocument/2006/relationships/tags" Target="../tags/tag164.xml"/><Relationship Id="rId6" Type="http://schemas.openxmlformats.org/officeDocument/2006/relationships/tags" Target="../tags/tag163.xml"/><Relationship Id="rId5" Type="http://schemas.openxmlformats.org/officeDocument/2006/relationships/tags" Target="../tags/tag162.xml"/><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6" Type="http://schemas.openxmlformats.org/officeDocument/2006/relationships/notesSlide" Target="../notesSlides/notesSlide1.xml"/><Relationship Id="rId15" Type="http://schemas.openxmlformats.org/officeDocument/2006/relationships/slideLayout" Target="../slideLayouts/slideLayout28.xml"/><Relationship Id="rId14" Type="http://schemas.openxmlformats.org/officeDocument/2006/relationships/tags" Target="../tags/tag171.xml"/><Relationship Id="rId13" Type="http://schemas.openxmlformats.org/officeDocument/2006/relationships/tags" Target="../tags/tag170.xml"/><Relationship Id="rId12" Type="http://schemas.openxmlformats.org/officeDocument/2006/relationships/tags" Target="../tags/tag169.xml"/><Relationship Id="rId11" Type="http://schemas.openxmlformats.org/officeDocument/2006/relationships/tags" Target="../tags/tag168.xml"/><Relationship Id="rId10" Type="http://schemas.openxmlformats.org/officeDocument/2006/relationships/tags" Target="../tags/tag167.xml"/><Relationship Id="rId1" Type="http://schemas.openxmlformats.org/officeDocument/2006/relationships/tags" Target="../tags/tag15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tags" Target="../tags/tag17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173.xml"/><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tags" Target="../tags/tag17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175.xml"/><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176.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a:xfrm>
            <a:off x="763905" y="1586230"/>
            <a:ext cx="8357235" cy="1461770"/>
          </a:xfrm>
        </p:spPr>
        <p:txBody>
          <a:bodyPr>
            <a:normAutofit/>
          </a:bodyPr>
          <a:lstStyle/>
          <a:p>
            <a:pPr algn="ctr"/>
            <a:r>
              <a:rPr lang="zh-CN" altLang="en-US" sz="2800" dirty="0"/>
              <a:t>Ontology-Based Query Expansion with Latently Related Named Entities for    Semantic Text Search</a:t>
            </a:r>
            <a:endParaRPr lang="zh-CN" altLang="en-US" sz="2800" dirty="0"/>
          </a:p>
        </p:txBody>
      </p:sp>
      <p:sp>
        <p:nvSpPr>
          <p:cNvPr id="7" name="文本占位符 6"/>
          <p:cNvSpPr>
            <a:spLocks noGrp="1"/>
          </p:cNvSpPr>
          <p:nvPr>
            <p:ph type="body" sz="quarter" idx="10"/>
            <p:custDataLst>
              <p:tags r:id="rId2"/>
            </p:custDataLst>
          </p:nvPr>
        </p:nvSpPr>
        <p:spPr/>
        <p:txBody>
          <a:bodyPr>
            <a:normAutofit lnSpcReduction="10000"/>
          </a:bodyPr>
          <a:lstStyle/>
          <a:p>
            <a:r>
              <a:rPr lang="zh-CN" altLang="en-US" dirty="0"/>
              <a:t>匡东伟</a:t>
            </a:r>
            <a:endParaRPr lang="zh-CN" altLang="en-US" dirty="0"/>
          </a:p>
        </p:txBody>
      </p:sp>
      <p:sp>
        <p:nvSpPr>
          <p:cNvPr id="6" name="文本占位符 5"/>
          <p:cNvSpPr>
            <a:spLocks noGrp="1"/>
          </p:cNvSpPr>
          <p:nvPr>
            <p:ph type="body" sz="quarter" idx="11"/>
            <p:custDataLst>
              <p:tags r:id="rId3"/>
            </p:custDataLst>
          </p:nvPr>
        </p:nvSpPr>
        <p:spPr/>
        <p:txBody>
          <a:bodyPr>
            <a:normAutofit lnSpcReduction="10000"/>
          </a:bodyPr>
          <a:lstStyle/>
          <a:p>
            <a:r>
              <a:rPr lang="en-US" altLang="zh-CN" dirty="0"/>
              <a:t>2019/07/24</a:t>
            </a:r>
            <a:endParaRPr lang="zh-CN" altLang="en-US" dirty="0"/>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28065" y="594360"/>
            <a:ext cx="5209540" cy="829945"/>
          </a:xfrm>
          <a:prstGeom prst="rect">
            <a:avLst/>
          </a:prstGeom>
          <a:noFill/>
        </p:spPr>
        <p:txBody>
          <a:bodyPr wrap="square" rtlCol="0">
            <a:spAutoFit/>
          </a:bodyPr>
          <a:p>
            <a:r>
              <a:rPr lang="en-US" altLang="zh-CN" sz="2400" b="1">
                <a:sym typeface="+mn-ea"/>
              </a:rPr>
              <a:t>multi-v</a:t>
            </a:r>
            <a:r>
              <a:rPr lang="zh-CN" altLang="en-US" sz="2400" b="1">
                <a:sym typeface="+mn-ea"/>
              </a:rPr>
              <a:t>ector Space Model</a:t>
            </a:r>
            <a:endParaRPr lang="zh-CN" altLang="en-US" sz="2400" b="1"/>
          </a:p>
          <a:p>
            <a:endParaRPr lang="zh-CN" altLang="en-US" sz="2400" b="1"/>
          </a:p>
        </p:txBody>
      </p:sp>
      <p:sp>
        <p:nvSpPr>
          <p:cNvPr id="3" name="文本框 2"/>
          <p:cNvSpPr txBox="1"/>
          <p:nvPr/>
        </p:nvSpPr>
        <p:spPr>
          <a:xfrm>
            <a:off x="1169670" y="1424940"/>
            <a:ext cx="9079865" cy="3507740"/>
          </a:xfrm>
          <a:prstGeom prst="rect">
            <a:avLst/>
          </a:prstGeom>
          <a:noFill/>
        </p:spPr>
        <p:txBody>
          <a:bodyPr wrap="square" rtlCol="0">
            <a:spAutoFit/>
          </a:bodyPr>
          <a:p>
            <a:pPr marL="285750" indent="-285750" fontAlgn="auto">
              <a:lnSpc>
                <a:spcPct val="150000"/>
              </a:lnSpc>
              <a:buFont typeface="Arial" panose="020B0604020202020204" pitchFamily="34" charset="0"/>
              <a:buChar char="•"/>
            </a:pPr>
            <a:r>
              <a:rPr lang="zh-CN" altLang="en-US"/>
              <a:t>四元组中的每个向量可以采用基于传统的</a:t>
            </a:r>
            <a:r>
              <a:rPr lang="en-US" altLang="zh-CN"/>
              <a:t>TF-IDF</a:t>
            </a:r>
            <a:r>
              <a:rPr lang="zh-CN" altLang="en-US"/>
              <a:t>模型来计算得到，不同的地方在于这些本体论特征的频率统计有如下两点关键不同：</a:t>
            </a:r>
            <a:endParaRPr lang="zh-CN" altLang="en-US"/>
          </a:p>
          <a:p>
            <a:pPr indent="457200" fontAlgn="auto">
              <a:lnSpc>
                <a:spcPct val="150000"/>
              </a:lnSpc>
              <a:buFont typeface="Arial" panose="020B0604020202020204" pitchFamily="34" charset="0"/>
              <a:buNone/>
            </a:pPr>
            <a:r>
              <a:rPr lang="zh-CN" altLang="en-US" sz="1600"/>
              <a:t>（</a:t>
            </a:r>
            <a:r>
              <a:rPr lang="en-US" altLang="zh-CN" sz="1600"/>
              <a:t>1</a:t>
            </a:r>
            <a:r>
              <a:rPr lang="zh-CN" altLang="en-US" sz="1600"/>
              <a:t>）</a:t>
            </a:r>
            <a:r>
              <a:rPr lang="en-US" altLang="zh-CN" sz="1600"/>
              <a:t>N</a:t>
            </a:r>
            <a:r>
              <a:rPr lang="zh-CN" altLang="en-US" sz="1600"/>
              <a:t>的</a:t>
            </a:r>
            <a:r>
              <a:rPr lang="en-US" altLang="zh-CN" sz="1600"/>
              <a:t>tf</a:t>
            </a:r>
            <a:r>
              <a:rPr lang="zh-CN" altLang="en-US" sz="1600"/>
              <a:t>值：比如一篇文档中 Saigon City的</a:t>
            </a:r>
            <a:r>
              <a:rPr lang="en-US" altLang="zh-CN" sz="1600"/>
              <a:t>tf</a:t>
            </a:r>
            <a:r>
              <a:rPr lang="zh-CN" altLang="en-US" sz="1600"/>
              <a:t>值，它不仅仅只是 Saigon City的出现次数，而且还应该加上其别名Ho Chi Minh City的出现次数。</a:t>
            </a:r>
            <a:endParaRPr lang="zh-CN" altLang="en-US" sz="1600"/>
          </a:p>
          <a:p>
            <a:pPr indent="457200" fontAlgn="auto">
              <a:lnSpc>
                <a:spcPct val="150000"/>
              </a:lnSpc>
              <a:buFont typeface="Arial" panose="020B0604020202020204" pitchFamily="34" charset="0"/>
              <a:buNone/>
            </a:pPr>
            <a:r>
              <a:rPr lang="zh-CN" altLang="en-US" sz="1600"/>
              <a:t>（</a:t>
            </a:r>
            <a:r>
              <a:rPr lang="en-US" altLang="zh-CN" sz="1600"/>
              <a:t>2</a:t>
            </a:r>
            <a:r>
              <a:rPr lang="zh-CN" altLang="en-US" sz="1600"/>
              <a:t>）</a:t>
            </a:r>
            <a:r>
              <a:rPr lang="en-US" altLang="zh-CN" sz="1600"/>
              <a:t>C</a:t>
            </a:r>
            <a:r>
              <a:rPr lang="zh-CN" altLang="en-US" sz="1600"/>
              <a:t>的</a:t>
            </a:r>
            <a:r>
              <a:rPr lang="en-US" altLang="zh-CN" sz="1600"/>
              <a:t>tf</a:t>
            </a:r>
            <a:r>
              <a:rPr lang="zh-CN" altLang="en-US" sz="1600"/>
              <a:t>值：比如一篇文档中</a:t>
            </a:r>
            <a:r>
              <a:rPr lang="en-US" altLang="zh-CN" sz="1600"/>
              <a:t>N</a:t>
            </a:r>
            <a:r>
              <a:rPr lang="zh-CN" altLang="en-US" sz="1600"/>
              <a:t>的类别</a:t>
            </a:r>
            <a:r>
              <a:rPr lang="en-US" altLang="zh-CN" sz="1600"/>
              <a:t>location</a:t>
            </a:r>
            <a:r>
              <a:rPr lang="zh-CN" altLang="en-US" sz="1600"/>
              <a:t>的</a:t>
            </a:r>
            <a:r>
              <a:rPr lang="en-US" altLang="zh-CN" sz="1600"/>
              <a:t>tf</a:t>
            </a:r>
            <a:r>
              <a:rPr lang="zh-CN" altLang="en-US" sz="1600"/>
              <a:t>值，它应该包括了</a:t>
            </a:r>
            <a:r>
              <a:rPr lang="en-US" altLang="zh-CN" sz="1600"/>
              <a:t>Saigon City</a:t>
            </a:r>
            <a:r>
              <a:rPr lang="zh-CN" altLang="en-US" sz="1600"/>
              <a:t>和Ho Chi Minh City的出现次数，因为它们属于</a:t>
            </a:r>
            <a:r>
              <a:rPr lang="en-US" altLang="zh-CN" sz="1600"/>
              <a:t>location</a:t>
            </a:r>
            <a:r>
              <a:rPr lang="zh-CN" altLang="en-US" sz="1600"/>
              <a:t>的子类</a:t>
            </a:r>
            <a:endParaRPr lang="zh-CN" altLang="en-US" sz="1600"/>
          </a:p>
          <a:p>
            <a:pPr indent="457200" fontAlgn="auto">
              <a:lnSpc>
                <a:spcPct val="150000"/>
              </a:lnSpc>
              <a:buFont typeface="Arial" panose="020B0604020202020204" pitchFamily="34" charset="0"/>
              <a:buNone/>
            </a:pPr>
            <a:endParaRPr lang="zh-CN" altLang="en-US" sz="1600"/>
          </a:p>
          <a:p>
            <a:pPr indent="0" fontAlgn="auto">
              <a:lnSpc>
                <a:spcPct val="150000"/>
              </a:lnSpc>
              <a:buFont typeface="Arial" panose="020B0604020202020204" pitchFamily="34" charset="0"/>
              <a:buNone/>
            </a:pPr>
            <a:r>
              <a:rPr lang="zh-CN" altLang="en-US" sz="1600"/>
              <a:t>因此文档</a:t>
            </a:r>
            <a:r>
              <a:rPr lang="en-US" altLang="zh-CN" sz="1600"/>
              <a:t>d</a:t>
            </a:r>
            <a:r>
              <a:rPr lang="zh-CN" altLang="en-US" sz="1600"/>
              <a:t>和查询</a:t>
            </a:r>
            <a:r>
              <a:rPr lang="en-US" altLang="zh-CN" sz="1600"/>
              <a:t>q</a:t>
            </a:r>
            <a:r>
              <a:rPr lang="zh-CN" altLang="en-US" sz="1600"/>
              <a:t>的相似度可以定义为：</a:t>
            </a:r>
            <a:endParaRPr lang="zh-CN" altLang="en-US" sz="1600"/>
          </a:p>
          <a:p>
            <a:pPr marL="285750" indent="-285750" fontAlgn="auto">
              <a:lnSpc>
                <a:spcPct val="150000"/>
              </a:lnSpc>
              <a:buFont typeface="Arial" panose="020B0604020202020204" pitchFamily="34" charset="0"/>
              <a:buChar char="•"/>
            </a:pPr>
            <a:endParaRPr lang="zh-CN" altLang="en-US" sz="1600"/>
          </a:p>
        </p:txBody>
      </p:sp>
      <p:pic>
        <p:nvPicPr>
          <p:cNvPr id="5" name="图片 4"/>
          <p:cNvPicPr>
            <a:picLocks noChangeAspect="1"/>
          </p:cNvPicPr>
          <p:nvPr/>
        </p:nvPicPr>
        <p:blipFill>
          <a:blip r:embed="rId1"/>
          <a:stretch>
            <a:fillRect/>
          </a:stretch>
        </p:blipFill>
        <p:spPr>
          <a:xfrm>
            <a:off x="1913890" y="4745990"/>
            <a:ext cx="8258175" cy="1334135"/>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28065" y="594360"/>
            <a:ext cx="5209540" cy="829945"/>
          </a:xfrm>
          <a:prstGeom prst="rect">
            <a:avLst/>
          </a:prstGeom>
          <a:noFill/>
        </p:spPr>
        <p:txBody>
          <a:bodyPr wrap="square" rtlCol="0">
            <a:spAutoFit/>
          </a:bodyPr>
          <a:p>
            <a:r>
              <a:rPr lang="en-US" altLang="zh-CN" sz="2400" b="1">
                <a:sym typeface="+mn-ea"/>
              </a:rPr>
              <a:t>multi-v</a:t>
            </a:r>
            <a:r>
              <a:rPr lang="zh-CN" altLang="en-US" sz="2400" b="1">
                <a:sym typeface="+mn-ea"/>
              </a:rPr>
              <a:t>ector Space Model</a:t>
            </a:r>
            <a:endParaRPr lang="zh-CN" altLang="en-US" sz="2400" b="1"/>
          </a:p>
          <a:p>
            <a:endParaRPr lang="zh-CN" altLang="en-US" sz="2400" b="1"/>
          </a:p>
        </p:txBody>
      </p:sp>
      <p:sp>
        <p:nvSpPr>
          <p:cNvPr id="3" name="文本框 2"/>
          <p:cNvSpPr txBox="1"/>
          <p:nvPr/>
        </p:nvSpPr>
        <p:spPr>
          <a:xfrm>
            <a:off x="1169670" y="1424940"/>
            <a:ext cx="9079865" cy="3415030"/>
          </a:xfrm>
          <a:prstGeom prst="rect">
            <a:avLst/>
          </a:prstGeom>
          <a:noFill/>
        </p:spPr>
        <p:txBody>
          <a:bodyPr wrap="square" rtlCol="0">
            <a:spAutoFit/>
          </a:bodyPr>
          <a:p>
            <a:pPr marL="285750" indent="-285750" fontAlgn="auto">
              <a:lnSpc>
                <a:spcPct val="150000"/>
              </a:lnSpc>
              <a:buFont typeface="Arial" panose="020B0604020202020204" pitchFamily="34" charset="0"/>
              <a:buChar char="•"/>
            </a:pPr>
            <a:r>
              <a:rPr lang="zh-CN" altLang="en-US" sz="1600"/>
              <a:t>其中                                           分别是四个向量相对应的权重，它们是可以由用户根据具体应用中的各个特征向量的不同重要性而调整的。</a:t>
            </a:r>
            <a:endParaRPr lang="zh-CN" altLang="en-US" sz="1600"/>
          </a:p>
          <a:p>
            <a:pPr marL="285750" indent="-285750" fontAlgn="auto">
              <a:lnSpc>
                <a:spcPct val="150000"/>
              </a:lnSpc>
              <a:buFont typeface="Arial" panose="020B0604020202020204" pitchFamily="34" charset="0"/>
              <a:buChar char="•"/>
            </a:pPr>
            <a:endParaRPr lang="zh-CN" altLang="en-US" sz="1600"/>
          </a:p>
          <a:p>
            <a:pPr marL="285750" indent="-285750" fontAlgn="auto">
              <a:lnSpc>
                <a:spcPct val="150000"/>
              </a:lnSpc>
              <a:buFont typeface="Arial" panose="020B0604020202020204" pitchFamily="34" charset="0"/>
              <a:buChar char="•"/>
            </a:pPr>
            <a:endParaRPr lang="zh-CN" altLang="en-US" sz="1600"/>
          </a:p>
          <a:p>
            <a:pPr marL="285750" indent="-285750" fontAlgn="auto">
              <a:lnSpc>
                <a:spcPct val="150000"/>
              </a:lnSpc>
              <a:buFont typeface="Arial" panose="020B0604020202020204" pitchFamily="34" charset="0"/>
              <a:buChar char="•"/>
            </a:pPr>
            <a:endParaRPr lang="zh-CN" altLang="en-US" sz="1600"/>
          </a:p>
          <a:p>
            <a:pPr marL="285750" indent="-285750" fontAlgn="auto">
              <a:lnSpc>
                <a:spcPct val="150000"/>
              </a:lnSpc>
              <a:buFont typeface="Arial" panose="020B0604020202020204" pitchFamily="34" charset="0"/>
              <a:buChar char="•"/>
            </a:pPr>
            <a:endParaRPr lang="zh-CN" altLang="en-US" sz="1600"/>
          </a:p>
          <a:p>
            <a:pPr indent="0" fontAlgn="auto">
              <a:lnSpc>
                <a:spcPct val="150000"/>
              </a:lnSpc>
              <a:buFont typeface="Arial" panose="020B0604020202020204" pitchFamily="34" charset="0"/>
              <a:buNone/>
            </a:pPr>
            <a:r>
              <a:rPr lang="zh-CN" altLang="en-US" sz="1600"/>
              <a:t>    因为不同的实体可能有着相同的名字和类别（比如很多城市都有西湖路）</a:t>
            </a:r>
            <a:endParaRPr lang="zh-CN" altLang="en-US" sz="1600"/>
          </a:p>
          <a:p>
            <a:pPr marL="285750" indent="-285750" fontAlgn="auto">
              <a:lnSpc>
                <a:spcPct val="150000"/>
              </a:lnSpc>
              <a:buFont typeface="Arial" panose="020B0604020202020204" pitchFamily="34" charset="0"/>
              <a:buChar char="•"/>
            </a:pPr>
            <a:endParaRPr lang="en-US" altLang="zh-CN" sz="1600"/>
          </a:p>
          <a:p>
            <a:pPr indent="0" fontAlgn="auto">
              <a:lnSpc>
                <a:spcPct val="150000"/>
              </a:lnSpc>
              <a:buFont typeface="Arial" panose="020B0604020202020204" pitchFamily="34" charset="0"/>
              <a:buNone/>
            </a:pPr>
            <a:endParaRPr lang="zh-CN" altLang="en-US" sz="1600"/>
          </a:p>
        </p:txBody>
      </p:sp>
      <p:graphicFrame>
        <p:nvGraphicFramePr>
          <p:cNvPr id="4" name="对象 3">
            <a:hlinkClick r:id="" action="ppaction://ole?verb="/>
          </p:cNvPr>
          <p:cNvGraphicFramePr>
            <a:graphicFrameLocks noChangeAspect="1"/>
          </p:cNvGraphicFramePr>
          <p:nvPr/>
        </p:nvGraphicFramePr>
        <p:xfrm>
          <a:off x="2037080" y="1424940"/>
          <a:ext cx="2237740" cy="523240"/>
        </p:xfrm>
        <a:graphic>
          <a:graphicData uri="http://schemas.openxmlformats.org/presentationml/2006/ole">
            <mc:AlternateContent xmlns:mc="http://schemas.openxmlformats.org/markup-compatibility/2006">
              <mc:Choice xmlns:v="urn:schemas-microsoft-com:vml" Requires="v">
                <p:oleObj spid="_x0000_s1025" name="" r:id="rId1" imgW="977900" imgH="228600" progId="Equation.KSEE3">
                  <p:embed/>
                </p:oleObj>
              </mc:Choice>
              <mc:Fallback>
                <p:oleObj name="" r:id="rId1" imgW="977900" imgH="228600" progId="Equation.KSEE3">
                  <p:embed/>
                  <p:pic>
                    <p:nvPicPr>
                      <p:cNvPr id="0" name="图片 1024"/>
                      <p:cNvPicPr/>
                      <p:nvPr/>
                    </p:nvPicPr>
                    <p:blipFill>
                      <a:blip r:embed="rId2"/>
                      <a:stretch>
                        <a:fillRect/>
                      </a:stretch>
                    </p:blipFill>
                    <p:spPr>
                      <a:xfrm>
                        <a:off x="2037080" y="1424940"/>
                        <a:ext cx="2237740" cy="523240"/>
                      </a:xfrm>
                      <a:prstGeom prst="rect">
                        <a:avLst/>
                      </a:prstGeom>
                    </p:spPr>
                  </p:pic>
                </p:oleObj>
              </mc:Fallback>
            </mc:AlternateContent>
          </a:graphicData>
        </a:graphic>
      </p:graphicFrame>
      <p:pic>
        <p:nvPicPr>
          <p:cNvPr id="8" name="图片 7"/>
          <p:cNvPicPr>
            <a:picLocks noChangeAspect="1"/>
          </p:cNvPicPr>
          <p:nvPr/>
        </p:nvPicPr>
        <p:blipFill>
          <a:blip r:embed="rId3"/>
          <a:stretch>
            <a:fillRect/>
          </a:stretch>
        </p:blipFill>
        <p:spPr>
          <a:xfrm>
            <a:off x="1169670" y="2600960"/>
            <a:ext cx="8130540" cy="935355"/>
          </a:xfrm>
          <a:prstGeom prst="rect">
            <a:avLst/>
          </a:prstGeom>
        </p:spPr>
      </p:pic>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28065" y="594360"/>
            <a:ext cx="5209540" cy="460375"/>
          </a:xfrm>
          <a:prstGeom prst="rect">
            <a:avLst/>
          </a:prstGeom>
          <a:noFill/>
        </p:spPr>
        <p:txBody>
          <a:bodyPr wrap="square" rtlCol="0">
            <a:spAutoFit/>
          </a:bodyPr>
          <a:p>
            <a:r>
              <a:rPr lang="zh-CN" altLang="en-US" sz="2400" b="1"/>
              <a:t>A Generalized Vector Space Model</a:t>
            </a:r>
            <a:endParaRPr lang="zh-CN" altLang="en-US" sz="2400" b="1"/>
          </a:p>
        </p:txBody>
      </p:sp>
      <p:sp>
        <p:nvSpPr>
          <p:cNvPr id="3" name="文本框 2"/>
          <p:cNvSpPr txBox="1"/>
          <p:nvPr/>
        </p:nvSpPr>
        <p:spPr>
          <a:xfrm>
            <a:off x="1156970" y="1193800"/>
            <a:ext cx="9079865" cy="3784600"/>
          </a:xfrm>
          <a:prstGeom prst="rect">
            <a:avLst/>
          </a:prstGeom>
          <a:noFill/>
        </p:spPr>
        <p:txBody>
          <a:bodyPr wrap="square" rtlCol="0">
            <a:spAutoFit/>
          </a:bodyPr>
          <a:p>
            <a:pPr marL="285750" indent="-285750" fontAlgn="auto">
              <a:lnSpc>
                <a:spcPct val="150000"/>
              </a:lnSpc>
              <a:buFont typeface="Arial" panose="020B0604020202020204" pitchFamily="34" charset="0"/>
              <a:buChar char="•"/>
            </a:pPr>
            <a:r>
              <a:rPr lang="zh-CN" altLang="en-US" sz="1600">
                <a:sym typeface="+mn-ea"/>
              </a:rPr>
              <a:t>基于关键词的</a:t>
            </a:r>
            <a:r>
              <a:rPr lang="en-US" altLang="zh-CN" sz="1600">
                <a:sym typeface="+mn-ea"/>
              </a:rPr>
              <a:t>VSM</a:t>
            </a:r>
            <a:r>
              <a:rPr lang="zh-CN" altLang="en-US" sz="1600">
                <a:sym typeface="+mn-ea"/>
              </a:rPr>
              <a:t>不足以表示查询的语义信息，如</a:t>
            </a:r>
            <a:r>
              <a:rPr lang="en-US" altLang="zh-CN" sz="1600">
                <a:sym typeface="+mn-ea"/>
              </a:rPr>
              <a:t>NE</a:t>
            </a:r>
            <a:r>
              <a:rPr lang="zh-CN" altLang="en-US" sz="1600">
                <a:sym typeface="+mn-ea"/>
              </a:rPr>
              <a:t>。当然，某些查询可能不包含命名实体，或者某些非命名实体词语也是很重要的，因此模型需要结合关键词和命名实体来提高搜索质量。</a:t>
            </a:r>
            <a:endParaRPr lang="zh-CN" altLang="en-US" sz="1600"/>
          </a:p>
          <a:p>
            <a:pPr marL="285750" indent="-285750" fontAlgn="auto">
              <a:lnSpc>
                <a:spcPct val="150000"/>
              </a:lnSpc>
              <a:buFont typeface="Arial" panose="020B0604020202020204" pitchFamily="34" charset="0"/>
              <a:buChar char="•"/>
            </a:pPr>
            <a:r>
              <a:rPr lang="zh-CN" altLang="en-US" sz="1600"/>
              <a:t>因此，在</a:t>
            </a:r>
            <a:r>
              <a:rPr lang="en-US" altLang="zh-CN" sz="1600"/>
              <a:t>keyword-based </a:t>
            </a:r>
            <a:r>
              <a:rPr lang="zh-CN" altLang="en-US" sz="1600"/>
              <a:t>和</a:t>
            </a:r>
            <a:r>
              <a:rPr lang="en-US" altLang="zh-CN" sz="1600"/>
              <a:t>NE features-based</a:t>
            </a:r>
            <a:r>
              <a:rPr lang="zh-CN" altLang="en-US" sz="1600"/>
              <a:t>结合后（即</a:t>
            </a:r>
            <a:r>
              <a:rPr lang="en-US" altLang="zh-CN" sz="1600"/>
              <a:t>KW+NE</a:t>
            </a:r>
            <a:r>
              <a:rPr lang="zh-CN" altLang="en-US" sz="1600"/>
              <a:t>模型</a:t>
            </a:r>
            <a:r>
              <a:rPr lang="en-US" altLang="zh-CN" sz="1600"/>
              <a:t>)</a:t>
            </a:r>
            <a:r>
              <a:rPr lang="zh-CN" altLang="en-US" sz="1600"/>
              <a:t>，文档</a:t>
            </a:r>
            <a:r>
              <a:rPr lang="en-US" altLang="zh-CN" sz="1600"/>
              <a:t>d</a:t>
            </a:r>
            <a:r>
              <a:rPr lang="zh-CN" altLang="en-US" sz="1600"/>
              <a:t>和查询</a:t>
            </a:r>
            <a:r>
              <a:rPr lang="en-US" altLang="zh-CN" sz="1600"/>
              <a:t>q</a:t>
            </a:r>
            <a:r>
              <a:rPr lang="zh-CN" altLang="en-US" sz="1600"/>
              <a:t>的相似度可以由下面公式计算：</a:t>
            </a:r>
            <a:endParaRPr lang="zh-CN" altLang="en-US" sz="1600"/>
          </a:p>
          <a:p>
            <a:pPr marL="285750" indent="-285750" fontAlgn="auto">
              <a:lnSpc>
                <a:spcPct val="150000"/>
              </a:lnSpc>
              <a:buFont typeface="Arial" panose="020B0604020202020204" pitchFamily="34" charset="0"/>
              <a:buChar char="•"/>
            </a:pPr>
            <a:endParaRPr lang="zh-CN" altLang="en-US" sz="1600"/>
          </a:p>
          <a:p>
            <a:pPr marL="285750" indent="-285750" fontAlgn="auto">
              <a:lnSpc>
                <a:spcPct val="150000"/>
              </a:lnSpc>
              <a:buFont typeface="Arial" panose="020B0604020202020204" pitchFamily="34" charset="0"/>
              <a:buChar char="•"/>
            </a:pPr>
            <a:endParaRPr lang="zh-CN" altLang="en-US" sz="1600"/>
          </a:p>
          <a:p>
            <a:pPr marL="285750" indent="-285750" fontAlgn="auto">
              <a:lnSpc>
                <a:spcPct val="150000"/>
              </a:lnSpc>
              <a:buFont typeface="Arial" panose="020B0604020202020204" pitchFamily="34" charset="0"/>
              <a:buChar char="•"/>
            </a:pPr>
            <a:endParaRPr lang="zh-CN" altLang="en-US" sz="1600"/>
          </a:p>
          <a:p>
            <a:pPr marL="285750" indent="-285750" fontAlgn="auto">
              <a:lnSpc>
                <a:spcPct val="150000"/>
              </a:lnSpc>
              <a:buFont typeface="Arial" panose="020B0604020202020204" pitchFamily="34" charset="0"/>
              <a:buChar char="•"/>
            </a:pPr>
            <a:endParaRPr lang="zh-CN" altLang="en-US" sz="1600"/>
          </a:p>
          <a:p>
            <a:pPr marL="285750" indent="-285750" fontAlgn="auto">
              <a:lnSpc>
                <a:spcPct val="150000"/>
              </a:lnSpc>
              <a:buFont typeface="Arial" panose="020B0604020202020204" pitchFamily="34" charset="0"/>
              <a:buChar char="•"/>
            </a:pPr>
            <a:endParaRPr lang="zh-CN" altLang="en-US" sz="1600"/>
          </a:p>
          <a:p>
            <a:pPr indent="0" fontAlgn="auto">
              <a:lnSpc>
                <a:spcPct val="150000"/>
              </a:lnSpc>
              <a:buFont typeface="Arial" panose="020B0604020202020204" pitchFamily="34" charset="0"/>
              <a:buNone/>
            </a:pPr>
            <a:r>
              <a:rPr lang="zh-CN" altLang="en-US" sz="1600"/>
              <a:t>      其中                 ，                分别为</a:t>
            </a:r>
            <a:r>
              <a:rPr lang="en-US" altLang="zh-CN" sz="1600"/>
              <a:t>keyword-based VSM</a:t>
            </a:r>
            <a:r>
              <a:rPr lang="zh-CN" altLang="en-US" sz="1600"/>
              <a:t>下文档和查询的向量表示</a:t>
            </a:r>
            <a:endParaRPr lang="zh-CN" altLang="en-US" sz="1600"/>
          </a:p>
        </p:txBody>
      </p:sp>
      <p:pic>
        <p:nvPicPr>
          <p:cNvPr id="4" name="图片 3"/>
          <p:cNvPicPr>
            <a:picLocks noChangeAspect="1"/>
          </p:cNvPicPr>
          <p:nvPr/>
        </p:nvPicPr>
        <p:blipFill>
          <a:blip r:embed="rId1"/>
          <a:stretch>
            <a:fillRect/>
          </a:stretch>
        </p:blipFill>
        <p:spPr>
          <a:xfrm>
            <a:off x="2409825" y="3020695"/>
            <a:ext cx="7372350" cy="1073785"/>
          </a:xfrm>
          <a:prstGeom prst="rect">
            <a:avLst/>
          </a:prstGeom>
        </p:spPr>
      </p:pic>
      <p:pic>
        <p:nvPicPr>
          <p:cNvPr id="5" name="图片 4"/>
          <p:cNvPicPr>
            <a:picLocks noChangeAspect="1"/>
          </p:cNvPicPr>
          <p:nvPr/>
        </p:nvPicPr>
        <p:blipFill>
          <a:blip r:embed="rId2"/>
          <a:stretch>
            <a:fillRect/>
          </a:stretch>
        </p:blipFill>
        <p:spPr>
          <a:xfrm>
            <a:off x="2052955" y="4631055"/>
            <a:ext cx="790575" cy="266700"/>
          </a:xfrm>
          <a:prstGeom prst="rect">
            <a:avLst/>
          </a:prstGeom>
        </p:spPr>
      </p:pic>
      <p:pic>
        <p:nvPicPr>
          <p:cNvPr id="7" name="图片 6"/>
          <p:cNvPicPr>
            <a:picLocks noChangeAspect="1"/>
          </p:cNvPicPr>
          <p:nvPr/>
        </p:nvPicPr>
        <p:blipFill>
          <a:blip r:embed="rId3"/>
          <a:stretch>
            <a:fillRect/>
          </a:stretch>
        </p:blipFill>
        <p:spPr>
          <a:xfrm>
            <a:off x="3146425" y="4612005"/>
            <a:ext cx="807720" cy="393700"/>
          </a:xfrm>
          <a:prstGeom prst="rect">
            <a:avLst/>
          </a:prstGeom>
        </p:spPr>
      </p:pic>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28065" y="594360"/>
            <a:ext cx="5209540" cy="460375"/>
          </a:xfrm>
          <a:prstGeom prst="rect">
            <a:avLst/>
          </a:prstGeom>
          <a:noFill/>
        </p:spPr>
        <p:txBody>
          <a:bodyPr wrap="square" rtlCol="0">
            <a:spAutoFit/>
          </a:bodyPr>
          <a:p>
            <a:r>
              <a:rPr lang="zh-CN" altLang="en-US" sz="2400" b="1"/>
              <a:t>A Generalized Vector Space Model</a:t>
            </a:r>
            <a:endParaRPr lang="zh-CN" altLang="en-US" sz="2400" b="1"/>
          </a:p>
        </p:txBody>
      </p:sp>
      <p:sp>
        <p:nvSpPr>
          <p:cNvPr id="3" name="文本框 2"/>
          <p:cNvSpPr txBox="1"/>
          <p:nvPr/>
        </p:nvSpPr>
        <p:spPr>
          <a:xfrm>
            <a:off x="1156970" y="1193800"/>
            <a:ext cx="9079865" cy="1198880"/>
          </a:xfrm>
          <a:prstGeom prst="rect">
            <a:avLst/>
          </a:prstGeom>
          <a:noFill/>
        </p:spPr>
        <p:txBody>
          <a:bodyPr wrap="square" rtlCol="0">
            <a:spAutoFit/>
          </a:bodyPr>
          <a:p>
            <a:pPr marL="285750" indent="-285750" fontAlgn="auto">
              <a:lnSpc>
                <a:spcPct val="150000"/>
              </a:lnSpc>
              <a:buFont typeface="Arial" panose="020B0604020202020204" pitchFamily="34" charset="0"/>
              <a:buChar char="•"/>
            </a:pPr>
            <a:r>
              <a:rPr lang="zh-CN" altLang="en-US" sz="1600">
                <a:sym typeface="+mn-ea"/>
              </a:rPr>
              <a:t>因此，作者提出了一种广义VSM,以便通过在广义术语的空间上用向量来表示文档或查询,它不仅</a:t>
            </a:r>
            <a:r>
              <a:rPr lang="zh-CN" altLang="en-US" sz="1600">
                <a:solidFill>
                  <a:srgbClr val="FF0000"/>
                </a:solidFill>
                <a:sym typeface="+mn-ea"/>
              </a:rPr>
              <a:t>结合了</a:t>
            </a:r>
            <a:r>
              <a:rPr lang="en-US" altLang="zh-CN" sz="1600">
                <a:solidFill>
                  <a:srgbClr val="FF0000"/>
                </a:solidFill>
                <a:sym typeface="+mn-ea"/>
              </a:rPr>
              <a:t>NE</a:t>
            </a:r>
            <a:r>
              <a:rPr lang="zh-CN" altLang="en-US" sz="1600">
                <a:solidFill>
                  <a:srgbClr val="FF0000"/>
                </a:solidFill>
                <a:sym typeface="+mn-ea"/>
              </a:rPr>
              <a:t>本体论特征和关键词</a:t>
            </a:r>
            <a:r>
              <a:rPr lang="zh-CN" altLang="en-US" sz="1600">
                <a:sym typeface="+mn-ea"/>
              </a:rPr>
              <a:t>，还考虑了</a:t>
            </a:r>
            <a:r>
              <a:rPr lang="zh-CN" altLang="en-US" sz="1600">
                <a:solidFill>
                  <a:srgbClr val="FF0000"/>
                </a:solidFill>
                <a:sym typeface="+mn-ea"/>
              </a:rPr>
              <a:t>疑问词</a:t>
            </a:r>
            <a:r>
              <a:rPr lang="en-US" altLang="zh-CN" sz="1600">
                <a:solidFill>
                  <a:srgbClr val="FF0000"/>
                </a:solidFill>
                <a:sym typeface="+mn-ea"/>
              </a:rPr>
              <a:t>——NE</a:t>
            </a:r>
            <a:r>
              <a:rPr lang="zh-CN" altLang="en-US" sz="1600">
                <a:solidFill>
                  <a:srgbClr val="FF0000"/>
                </a:solidFill>
                <a:sym typeface="+mn-ea"/>
              </a:rPr>
              <a:t>映射</a:t>
            </a:r>
            <a:r>
              <a:rPr lang="zh-CN" altLang="en-US" sz="1600">
                <a:sym typeface="+mn-ea"/>
              </a:rPr>
              <a:t>，以进一步提高检索质量。</a:t>
            </a:r>
            <a:endParaRPr lang="zh-CN" altLang="en-US" sz="1600"/>
          </a:p>
          <a:p>
            <a:pPr marL="285750" indent="-285750" fontAlgn="auto">
              <a:lnSpc>
                <a:spcPct val="150000"/>
              </a:lnSpc>
              <a:buFont typeface="Arial" panose="020B0604020202020204" pitchFamily="34" charset="0"/>
              <a:buChar char="•"/>
            </a:pPr>
            <a:endParaRPr lang="zh-CN" altLang="en-US" sz="1600"/>
          </a:p>
        </p:txBody>
      </p:sp>
      <p:pic>
        <p:nvPicPr>
          <p:cNvPr id="6" name="图片 5"/>
          <p:cNvPicPr>
            <a:picLocks noChangeAspect="1"/>
          </p:cNvPicPr>
          <p:nvPr/>
        </p:nvPicPr>
        <p:blipFill>
          <a:blip r:embed="rId1"/>
          <a:stretch>
            <a:fillRect/>
          </a:stretch>
        </p:blipFill>
        <p:spPr>
          <a:xfrm>
            <a:off x="2065020" y="2392680"/>
            <a:ext cx="7468870" cy="4077970"/>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3"/>
          </p:nvPr>
        </p:nvSpPr>
        <p:spPr>
          <a:xfrm>
            <a:off x="1028065" y="1530350"/>
            <a:ext cx="9503410" cy="4451985"/>
          </a:xfrm>
        </p:spPr>
        <p:txBody>
          <a:bodyPr/>
          <a:p>
            <a:r>
              <a:rPr lang="zh-CN" altLang="en-US"/>
              <a:t>模型的实现通过开发一个</a:t>
            </a:r>
            <a:r>
              <a:rPr lang="en-US" altLang="zh-CN"/>
              <a:t>S-Lucene</a:t>
            </a:r>
            <a:r>
              <a:rPr lang="zh-CN" altLang="en-US"/>
              <a:t>（由</a:t>
            </a:r>
            <a:r>
              <a:rPr lang="en-US" altLang="zh-CN"/>
              <a:t>Lucene</a:t>
            </a:r>
            <a:r>
              <a:rPr lang="zh-CN" altLang="en-US"/>
              <a:t>改进而来）平台来完成。它能够通过如下不走自动处理</a:t>
            </a:r>
            <a:r>
              <a:rPr lang="en-US" altLang="zh-CN"/>
              <a:t>NE-Keyword-based</a:t>
            </a:r>
            <a:r>
              <a:rPr lang="zh-CN" altLang="en-US"/>
              <a:t>搜索的文档：</a:t>
            </a:r>
            <a:endParaRPr lang="zh-CN" altLang="en-US"/>
          </a:p>
          <a:p>
            <a:endParaRPr lang="zh-CN" altLang="en-US"/>
          </a:p>
          <a:p>
            <a:endParaRPr lang="zh-CN" altLang="en-US"/>
          </a:p>
          <a:p>
            <a:endParaRPr lang="zh-CN" altLang="en-US"/>
          </a:p>
          <a:p>
            <a:endParaRPr lang="zh-CN" altLang="en-US"/>
          </a:p>
          <a:p>
            <a:r>
              <a:rPr lang="zh-CN" altLang="en-US"/>
              <a:t>同样的对于查询也可以通过如下步骤进行自动处理：</a:t>
            </a:r>
            <a:endParaRPr lang="zh-CN" altLang="en-US"/>
          </a:p>
        </p:txBody>
      </p:sp>
      <p:sp>
        <p:nvSpPr>
          <p:cNvPr id="3" name="文本框 2"/>
          <p:cNvSpPr txBox="1"/>
          <p:nvPr/>
        </p:nvSpPr>
        <p:spPr>
          <a:xfrm>
            <a:off x="1028065" y="594360"/>
            <a:ext cx="5209540" cy="460375"/>
          </a:xfrm>
          <a:prstGeom prst="rect">
            <a:avLst/>
          </a:prstGeom>
          <a:noFill/>
        </p:spPr>
        <p:txBody>
          <a:bodyPr wrap="square" rtlCol="0">
            <a:spAutoFit/>
          </a:bodyPr>
          <a:p>
            <a:r>
              <a:rPr lang="zh-CN" altLang="en-US" sz="2400" b="1"/>
              <a:t>A Generalized Vector Space Model</a:t>
            </a:r>
            <a:endParaRPr lang="zh-CN" altLang="en-US" sz="2400" b="1"/>
          </a:p>
        </p:txBody>
      </p:sp>
      <p:pic>
        <p:nvPicPr>
          <p:cNvPr id="4" name="图片 3"/>
          <p:cNvPicPr>
            <a:picLocks noChangeAspect="1"/>
          </p:cNvPicPr>
          <p:nvPr/>
        </p:nvPicPr>
        <p:blipFill>
          <a:blip r:embed="rId1"/>
          <a:stretch>
            <a:fillRect/>
          </a:stretch>
        </p:blipFill>
        <p:spPr>
          <a:xfrm>
            <a:off x="1028065" y="2275205"/>
            <a:ext cx="8092440" cy="1766570"/>
          </a:xfrm>
          <a:prstGeom prst="rect">
            <a:avLst/>
          </a:prstGeom>
        </p:spPr>
      </p:pic>
      <p:pic>
        <p:nvPicPr>
          <p:cNvPr id="5" name="图片 4"/>
          <p:cNvPicPr>
            <a:picLocks noChangeAspect="1"/>
          </p:cNvPicPr>
          <p:nvPr/>
        </p:nvPicPr>
        <p:blipFill>
          <a:blip r:embed="rId2"/>
          <a:stretch>
            <a:fillRect/>
          </a:stretch>
        </p:blipFill>
        <p:spPr>
          <a:xfrm>
            <a:off x="1205230" y="4486910"/>
            <a:ext cx="7915275" cy="1495425"/>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28065" y="594360"/>
            <a:ext cx="4530090" cy="460375"/>
          </a:xfrm>
          <a:prstGeom prst="rect">
            <a:avLst/>
          </a:prstGeom>
          <a:noFill/>
        </p:spPr>
        <p:txBody>
          <a:bodyPr wrap="square" rtlCol="0">
            <a:spAutoFit/>
          </a:bodyPr>
          <a:p>
            <a:r>
              <a:rPr lang="zh-CN" altLang="en-US" sz="2400" b="1"/>
              <a:t>系统框架</a:t>
            </a:r>
            <a:endParaRPr lang="zh-CN" altLang="en-US" sz="2400" b="1"/>
          </a:p>
        </p:txBody>
      </p:sp>
      <p:sp>
        <p:nvSpPr>
          <p:cNvPr id="3" name="文本框 2"/>
          <p:cNvSpPr txBox="1"/>
          <p:nvPr/>
        </p:nvSpPr>
        <p:spPr>
          <a:xfrm>
            <a:off x="1156970" y="1463675"/>
            <a:ext cx="9170035" cy="645160"/>
          </a:xfrm>
          <a:prstGeom prst="rect">
            <a:avLst/>
          </a:prstGeom>
          <a:noFill/>
        </p:spPr>
        <p:txBody>
          <a:bodyPr wrap="square" rtlCol="0">
            <a:spAutoFit/>
          </a:bodyPr>
          <a:p>
            <a:pPr marL="285750" indent="-285750">
              <a:buFont typeface="Wingdings" panose="05000000000000000000" charset="0"/>
              <a:buChar char="l"/>
            </a:pPr>
            <a:r>
              <a:rPr lang="zh-CN" altLang="en-US"/>
              <a:t>系统框架主要分为两部分，分别对应</a:t>
            </a:r>
            <a:r>
              <a:rPr lang="en-US" altLang="zh-CN"/>
              <a:t>generalized vector model</a:t>
            </a:r>
            <a:r>
              <a:rPr lang="zh-CN" altLang="en-US"/>
              <a:t>系统实现部分和</a:t>
            </a:r>
            <a:r>
              <a:rPr lang="en-US" altLang="zh-CN"/>
              <a:t>query expansion </a:t>
            </a:r>
            <a:r>
              <a:rPr lang="zh-CN" altLang="en-US"/>
              <a:t>部分</a:t>
            </a:r>
            <a:r>
              <a:rPr lang="zh-CN" altLang="en-US"/>
              <a:t>（文章的</a:t>
            </a:r>
            <a:r>
              <a:rPr lang="en-US" altLang="zh-CN"/>
              <a:t>focus</a:t>
            </a:r>
            <a:r>
              <a:rPr lang="zh-CN" altLang="en-US"/>
              <a:t>）</a:t>
            </a:r>
            <a:endParaRPr lang="en-US" altLang="zh-CN"/>
          </a:p>
        </p:txBody>
      </p:sp>
      <p:pic>
        <p:nvPicPr>
          <p:cNvPr id="4" name="图片 3"/>
          <p:cNvPicPr>
            <a:picLocks noChangeAspect="1"/>
          </p:cNvPicPr>
          <p:nvPr/>
        </p:nvPicPr>
        <p:blipFill>
          <a:blip r:embed="rId1"/>
          <a:stretch>
            <a:fillRect/>
          </a:stretch>
        </p:blipFill>
        <p:spPr>
          <a:xfrm>
            <a:off x="2414905" y="2261235"/>
            <a:ext cx="7169150" cy="4183380"/>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28065" y="594360"/>
            <a:ext cx="4530090" cy="460375"/>
          </a:xfrm>
          <a:prstGeom prst="rect">
            <a:avLst/>
          </a:prstGeom>
          <a:noFill/>
        </p:spPr>
        <p:txBody>
          <a:bodyPr wrap="square" rtlCol="0">
            <a:spAutoFit/>
          </a:bodyPr>
          <a:p>
            <a:r>
              <a:rPr lang="zh-CN" altLang="en-US" sz="2400" b="1"/>
              <a:t>系统框架</a:t>
            </a:r>
            <a:endParaRPr lang="zh-CN" altLang="en-US" sz="2400" b="1"/>
          </a:p>
        </p:txBody>
      </p:sp>
      <p:sp>
        <p:nvSpPr>
          <p:cNvPr id="5" name="文本框 4"/>
          <p:cNvSpPr txBox="1"/>
          <p:nvPr/>
        </p:nvSpPr>
        <p:spPr>
          <a:xfrm>
            <a:off x="1118235" y="1345565"/>
            <a:ext cx="9349740" cy="645160"/>
          </a:xfrm>
          <a:prstGeom prst="rect">
            <a:avLst/>
          </a:prstGeom>
          <a:noFill/>
        </p:spPr>
        <p:txBody>
          <a:bodyPr wrap="square" rtlCol="0">
            <a:spAutoFit/>
          </a:bodyPr>
          <a:p>
            <a:r>
              <a:rPr lang="zh-CN" altLang="en-US"/>
              <a:t>由于没有哪一个单个本体能够覆盖所有领域和应用，所以系统使用了多本体结合作为方案，这里的</a:t>
            </a:r>
            <a:r>
              <a:rPr lang="en-US" altLang="zh-CN"/>
              <a:t>Ontology_1</a:t>
            </a:r>
            <a:r>
              <a:rPr lang="zh-CN" altLang="en-US"/>
              <a:t>和</a:t>
            </a:r>
            <a:r>
              <a:rPr lang="en-US" altLang="zh-CN"/>
              <a:t>Ontology_2</a:t>
            </a:r>
            <a:r>
              <a:rPr lang="zh-CN" altLang="en-US"/>
              <a:t>分别为</a:t>
            </a:r>
            <a:r>
              <a:rPr lang="en-US" altLang="zh-CN"/>
              <a:t>KIM</a:t>
            </a:r>
            <a:r>
              <a:rPr lang="zh-CN" altLang="en-US"/>
              <a:t>和</a:t>
            </a:r>
            <a:r>
              <a:rPr lang="en-US" altLang="zh-CN"/>
              <a:t>YAGO</a:t>
            </a:r>
            <a:endParaRPr lang="zh-CN" altLang="en-US"/>
          </a:p>
        </p:txBody>
      </p:sp>
      <p:pic>
        <p:nvPicPr>
          <p:cNvPr id="6" name="图片 5"/>
          <p:cNvPicPr>
            <a:picLocks noChangeAspect="1"/>
          </p:cNvPicPr>
          <p:nvPr/>
        </p:nvPicPr>
        <p:blipFill>
          <a:blip r:embed="rId1"/>
          <a:stretch>
            <a:fillRect/>
          </a:stretch>
        </p:blipFill>
        <p:spPr>
          <a:xfrm>
            <a:off x="1699260" y="2282190"/>
            <a:ext cx="7854950" cy="4218940"/>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28065" y="594360"/>
            <a:ext cx="4530090" cy="460375"/>
          </a:xfrm>
          <a:prstGeom prst="rect">
            <a:avLst/>
          </a:prstGeom>
          <a:noFill/>
        </p:spPr>
        <p:txBody>
          <a:bodyPr wrap="square" rtlCol="0">
            <a:spAutoFit/>
          </a:bodyPr>
          <a:p>
            <a:r>
              <a:rPr lang="en-US" altLang="zh-CN" sz="2400" b="1"/>
              <a:t>query expansion</a:t>
            </a:r>
            <a:endParaRPr lang="en-US" altLang="zh-CN" sz="2400" b="1"/>
          </a:p>
        </p:txBody>
      </p:sp>
      <p:pic>
        <p:nvPicPr>
          <p:cNvPr id="3" name="图片 2"/>
          <p:cNvPicPr>
            <a:picLocks noChangeAspect="1"/>
          </p:cNvPicPr>
          <p:nvPr/>
        </p:nvPicPr>
        <p:blipFill>
          <a:blip r:embed="rId1"/>
          <a:stretch>
            <a:fillRect/>
          </a:stretch>
        </p:blipFill>
        <p:spPr>
          <a:xfrm>
            <a:off x="2430145" y="4928235"/>
            <a:ext cx="7384415" cy="1638300"/>
          </a:xfrm>
          <a:prstGeom prst="rect">
            <a:avLst/>
          </a:prstGeom>
        </p:spPr>
      </p:pic>
      <p:sp>
        <p:nvSpPr>
          <p:cNvPr id="4" name="文本框 3"/>
          <p:cNvSpPr txBox="1"/>
          <p:nvPr/>
        </p:nvSpPr>
        <p:spPr>
          <a:xfrm>
            <a:off x="1156970" y="1296670"/>
            <a:ext cx="8848725" cy="3461385"/>
          </a:xfrm>
          <a:prstGeom prst="rect">
            <a:avLst/>
          </a:prstGeom>
          <a:noFill/>
        </p:spPr>
        <p:txBody>
          <a:bodyPr wrap="square" rtlCol="0">
            <a:spAutoFit/>
          </a:bodyPr>
          <a:p>
            <a:r>
              <a:rPr lang="zh-CN" altLang="en-US"/>
              <a:t>如下图是一个查询的潜在关联实体的决定步骤：</a:t>
            </a:r>
            <a:endParaRPr lang="zh-CN" altLang="en-US"/>
          </a:p>
          <a:p>
            <a:pPr marL="285750" indent="-285750" fontAlgn="auto">
              <a:lnSpc>
                <a:spcPct val="150000"/>
              </a:lnSpc>
              <a:buFont typeface="Arial" panose="020B0604020202020204" pitchFamily="34" charset="0"/>
              <a:buChar char="•"/>
            </a:pPr>
            <a:r>
              <a:rPr lang="en-US" altLang="zh-CN" sz="1600"/>
              <a:t>1</a:t>
            </a:r>
            <a:r>
              <a:rPr lang="zh-CN" altLang="en-US" sz="1600"/>
              <a:t>）关系短语有介词、动词和其他表示关系的短语，如in, of, has, is, are, live in, </a:t>
            </a:r>
            <a:r>
              <a:rPr lang="en-US" altLang="zh-CN" sz="1600"/>
              <a:t>located in, is author of, was born</a:t>
            </a:r>
            <a:r>
              <a:rPr lang="zh-CN" altLang="en-US" sz="1600"/>
              <a:t>等。这一步是通过</a:t>
            </a:r>
            <a:r>
              <a:rPr lang="en-US" altLang="zh-CN" sz="1600"/>
              <a:t>ANNIE tool of GATE</a:t>
            </a:r>
            <a:r>
              <a:rPr lang="zh-CN" altLang="en-US" sz="1600"/>
              <a:t>完成的</a:t>
            </a:r>
            <a:endParaRPr lang="zh-CN" altLang="en-US" sz="1600"/>
          </a:p>
          <a:p>
            <a:pPr marL="285750" indent="-285750" fontAlgn="auto">
              <a:lnSpc>
                <a:spcPct val="150000"/>
              </a:lnSpc>
              <a:buFont typeface="Arial" panose="020B0604020202020204" pitchFamily="34" charset="0"/>
              <a:buChar char="•"/>
            </a:pPr>
            <a:r>
              <a:rPr lang="en-US" altLang="zh-CN" sz="1600"/>
              <a:t>2</a:t>
            </a:r>
            <a:r>
              <a:rPr lang="zh-CN" altLang="en-US" sz="1600"/>
              <a:t>）上一步中识别的每个关系短语都通过一个手工构建的字典映射到</a:t>
            </a:r>
            <a:r>
              <a:rPr lang="en-US" altLang="zh-CN" sz="1600"/>
              <a:t>Ontology_2</a:t>
            </a:r>
            <a:r>
              <a:rPr lang="zh-CN" altLang="en-US" sz="1600"/>
              <a:t>中的对应关系短语。如</a:t>
            </a:r>
            <a:r>
              <a:rPr lang="en-US" altLang="zh-CN" sz="1600"/>
              <a:t>is author of </a:t>
            </a:r>
            <a:r>
              <a:rPr lang="zh-CN" altLang="en-US" sz="1600"/>
              <a:t>映射到</a:t>
            </a:r>
            <a:r>
              <a:rPr lang="en-US" altLang="zh-CN" sz="1600"/>
              <a:t>wrote</a:t>
            </a:r>
            <a:r>
              <a:rPr lang="zh-CN" altLang="en-US" sz="1600"/>
              <a:t>。</a:t>
            </a:r>
            <a:endParaRPr lang="zh-CN" altLang="en-US" sz="1600"/>
          </a:p>
          <a:p>
            <a:pPr marL="285750" indent="-285750" fontAlgn="auto">
              <a:lnSpc>
                <a:spcPct val="150000"/>
              </a:lnSpc>
              <a:buFont typeface="Arial" panose="020B0604020202020204" pitchFamily="34" charset="0"/>
              <a:buChar char="•"/>
            </a:pPr>
            <a:r>
              <a:rPr lang="en-US" altLang="zh-CN" sz="1600"/>
              <a:t>3</a:t>
            </a:r>
            <a:r>
              <a:rPr lang="zh-CN" altLang="en-US" sz="1600"/>
              <a:t>）使用</a:t>
            </a:r>
            <a:r>
              <a:rPr lang="en-US" altLang="zh-CN" sz="1600"/>
              <a:t>OCAT(Ontology based Corpus Annotation Tool) of GATE</a:t>
            </a:r>
            <a:r>
              <a:rPr lang="zh-CN" altLang="en-US" sz="1600"/>
              <a:t>完成</a:t>
            </a:r>
            <a:endParaRPr lang="zh-CN" altLang="en-US" sz="1600"/>
          </a:p>
          <a:p>
            <a:pPr marL="285750" indent="-285750" fontAlgn="auto">
              <a:lnSpc>
                <a:spcPct val="150000"/>
              </a:lnSpc>
              <a:buFont typeface="Arial" panose="020B0604020202020204" pitchFamily="34" charset="0"/>
              <a:buChar char="•"/>
            </a:pPr>
            <a:r>
              <a:rPr lang="en-US" altLang="zh-CN" sz="1600"/>
              <a:t>4</a:t>
            </a:r>
            <a:r>
              <a:rPr lang="zh-CN" altLang="en-US" sz="1600"/>
              <a:t>）将上一步中识别出的与第</a:t>
            </a:r>
            <a:r>
              <a:rPr lang="en-US" altLang="zh-CN" sz="1600"/>
              <a:t>2</a:t>
            </a:r>
            <a:r>
              <a:rPr lang="zh-CN" altLang="en-US" sz="1600"/>
              <a:t>）步所确定的关系关联的位于</a:t>
            </a:r>
            <a:r>
              <a:rPr lang="en-US" altLang="zh-CN" sz="1600">
                <a:sym typeface="+mn-ea"/>
              </a:rPr>
              <a:t>Ontology_2</a:t>
            </a:r>
            <a:r>
              <a:rPr lang="zh-CN" altLang="en-US" sz="1600">
                <a:sym typeface="+mn-ea"/>
              </a:rPr>
              <a:t>中的实体添加到查询中</a:t>
            </a:r>
            <a:r>
              <a:rPr lang="zh-CN" altLang="en-US" sz="1400">
                <a:solidFill>
                  <a:schemeClr val="tx2"/>
                </a:solidFill>
                <a:sym typeface="+mn-ea"/>
              </a:rPr>
              <a:t>（文章这里只考虑查询中仅有一个关系，而现实查询中可能包含多个）</a:t>
            </a:r>
            <a:endParaRPr lang="zh-CN" altLang="en-US" sz="1600">
              <a:sym typeface="+mn-ea"/>
            </a:endParaRPr>
          </a:p>
          <a:p>
            <a:pPr marL="285750" indent="-285750"/>
            <a:endParaRPr lang="zh-CN" altLang="en-US">
              <a:sym typeface="+mn-ea"/>
            </a:endParaRPr>
          </a:p>
          <a:p>
            <a:r>
              <a:rPr lang="zh-CN" altLang="en-US">
                <a:sym typeface="+mn-ea"/>
              </a:rPr>
              <a:t>完成查询扩展后将查询交由系统的</a:t>
            </a:r>
            <a:r>
              <a:rPr lang="en-US" altLang="zh-CN">
                <a:sym typeface="+mn-ea"/>
              </a:rPr>
              <a:t>part1</a:t>
            </a:r>
            <a:r>
              <a:rPr lang="zh-CN" altLang="en-US">
                <a:sym typeface="+mn-ea"/>
              </a:rPr>
              <a:t>处理</a:t>
            </a:r>
            <a:endParaRPr lang="zh-CN" altLang="en-US">
              <a:sym typeface="+mn-ea"/>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28065" y="594360"/>
            <a:ext cx="4530090" cy="460375"/>
          </a:xfrm>
          <a:prstGeom prst="rect">
            <a:avLst/>
          </a:prstGeom>
          <a:noFill/>
        </p:spPr>
        <p:txBody>
          <a:bodyPr wrap="square" rtlCol="0">
            <a:spAutoFit/>
          </a:bodyPr>
          <a:p>
            <a:r>
              <a:rPr lang="zh-CN" altLang="en-US" sz="2400" b="1"/>
              <a:t>实验及结果</a:t>
            </a:r>
            <a:endParaRPr lang="zh-CN" altLang="en-US" sz="2400" b="1"/>
          </a:p>
        </p:txBody>
      </p:sp>
      <p:sp>
        <p:nvSpPr>
          <p:cNvPr id="4" name="文本框 3"/>
          <p:cNvSpPr txBox="1"/>
          <p:nvPr/>
        </p:nvSpPr>
        <p:spPr>
          <a:xfrm>
            <a:off x="1156970" y="1296670"/>
            <a:ext cx="8848725" cy="1999615"/>
          </a:xfrm>
          <a:prstGeom prst="rect">
            <a:avLst/>
          </a:prstGeom>
          <a:noFill/>
        </p:spPr>
        <p:txBody>
          <a:bodyPr wrap="square" rtlCol="0">
            <a:spAutoFit/>
          </a:bodyPr>
          <a:p>
            <a:pPr marL="285750" indent="-285750" fontAlgn="auto">
              <a:lnSpc>
                <a:spcPct val="150000"/>
              </a:lnSpc>
              <a:buFont typeface="Arial" panose="020B0604020202020204" pitchFamily="34" charset="0"/>
              <a:buChar char="•"/>
            </a:pPr>
            <a:r>
              <a:rPr lang="en-US" altLang="zh-CN" sz="1600" b="1"/>
              <a:t>Data</a:t>
            </a:r>
            <a:r>
              <a:rPr lang="zh-CN" altLang="en-US" sz="1600" b="1"/>
              <a:t>：</a:t>
            </a:r>
            <a:r>
              <a:rPr lang="zh-CN" altLang="en-US" sz="1600"/>
              <a:t>使用L.A. Times文档集（超过</a:t>
            </a:r>
            <a:r>
              <a:rPr lang="en-US" altLang="zh-CN" sz="1600"/>
              <a:t>130000</a:t>
            </a:r>
            <a:r>
              <a:rPr lang="zh-CN" altLang="en-US" sz="1600"/>
              <a:t>个文档），然后从QA Track-1999中的</a:t>
            </a:r>
            <a:r>
              <a:rPr lang="en-US" altLang="zh-CN" sz="1600"/>
              <a:t>200</a:t>
            </a:r>
            <a:r>
              <a:rPr lang="zh-CN" altLang="en-US" sz="1600"/>
              <a:t>个查询中选取</a:t>
            </a:r>
            <a:r>
              <a:rPr lang="en-US" altLang="zh-CN" sz="1600"/>
              <a:t>124</a:t>
            </a:r>
            <a:r>
              <a:rPr lang="zh-CN" altLang="en-US" sz="1600"/>
              <a:t>个（这些查询的答案都在</a:t>
            </a:r>
            <a:r>
              <a:rPr lang="en-US" altLang="zh-CN" sz="1600"/>
              <a:t>L.A. Times</a:t>
            </a:r>
            <a:r>
              <a:rPr lang="zh-CN" altLang="en-US" sz="1600"/>
              <a:t>中</a:t>
            </a:r>
            <a:r>
              <a:rPr lang="zh-CN" altLang="en-US" sz="1600"/>
              <a:t>）。</a:t>
            </a:r>
            <a:endParaRPr lang="zh-CN" altLang="en-US" sz="1600"/>
          </a:p>
          <a:p>
            <a:pPr marL="285750" indent="-285750" fontAlgn="auto">
              <a:lnSpc>
                <a:spcPct val="150000"/>
              </a:lnSpc>
              <a:buFont typeface="Arial" panose="020B0604020202020204" pitchFamily="34" charset="0"/>
              <a:buChar char="•"/>
            </a:pPr>
            <a:r>
              <a:rPr lang="en-US" altLang="zh-CN" sz="1600" b="1"/>
              <a:t>Result</a:t>
            </a:r>
            <a:r>
              <a:rPr lang="zh-CN" altLang="en-US" sz="1600" b="1"/>
              <a:t>：</a:t>
            </a:r>
            <a:endParaRPr lang="zh-CN" altLang="en-US" sz="1600"/>
          </a:p>
          <a:p>
            <a:pPr marL="285750" indent="-285750"/>
            <a:r>
              <a:rPr lang="zh-CN" altLang="en-US">
                <a:sym typeface="+mn-ea"/>
              </a:rPr>
              <a:t>（</a:t>
            </a:r>
            <a:r>
              <a:rPr lang="en-US" altLang="zh-CN">
                <a:sym typeface="+mn-ea"/>
              </a:rPr>
              <a:t>1</a:t>
            </a:r>
            <a:r>
              <a:rPr lang="zh-CN" altLang="en-US">
                <a:sym typeface="+mn-ea"/>
              </a:rPr>
              <a:t>）</a:t>
            </a:r>
            <a:r>
              <a:rPr lang="zh-CN" altLang="en-US" sz="1600">
                <a:sym typeface="+mn-ea"/>
              </a:rPr>
              <a:t>将查询和文档中的本体论特征考虑了进来并且使用本体中描述的关系扩展了查询，结果如下图所示。</a:t>
            </a:r>
            <a:endParaRPr lang="zh-CN" altLang="en-US">
              <a:sym typeface="+mn-ea"/>
            </a:endParaRPr>
          </a:p>
          <a:p>
            <a:endParaRPr lang="zh-CN" altLang="en-US">
              <a:sym typeface="+mn-ea"/>
            </a:endParaRPr>
          </a:p>
        </p:txBody>
      </p:sp>
      <p:pic>
        <p:nvPicPr>
          <p:cNvPr id="8" name="图片 7"/>
          <p:cNvPicPr>
            <a:picLocks noChangeAspect="1"/>
          </p:cNvPicPr>
          <p:nvPr/>
        </p:nvPicPr>
        <p:blipFill>
          <a:blip r:embed="rId1"/>
          <a:stretch>
            <a:fillRect/>
          </a:stretch>
        </p:blipFill>
        <p:spPr>
          <a:xfrm>
            <a:off x="2647950" y="2943225"/>
            <a:ext cx="6958965" cy="3619500"/>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28065" y="594360"/>
            <a:ext cx="4530090" cy="460375"/>
          </a:xfrm>
          <a:prstGeom prst="rect">
            <a:avLst/>
          </a:prstGeom>
          <a:noFill/>
        </p:spPr>
        <p:txBody>
          <a:bodyPr wrap="square" rtlCol="0">
            <a:spAutoFit/>
          </a:bodyPr>
          <a:p>
            <a:r>
              <a:rPr lang="zh-CN" altLang="en-US" sz="2400" b="1"/>
              <a:t>实验及结果</a:t>
            </a:r>
            <a:endParaRPr lang="zh-CN" altLang="en-US" sz="2400" b="1"/>
          </a:p>
        </p:txBody>
      </p:sp>
      <p:sp>
        <p:nvSpPr>
          <p:cNvPr id="4" name="文本框 3"/>
          <p:cNvSpPr txBox="1"/>
          <p:nvPr/>
        </p:nvSpPr>
        <p:spPr>
          <a:xfrm>
            <a:off x="1144270" y="937260"/>
            <a:ext cx="8848725" cy="2368550"/>
          </a:xfrm>
          <a:prstGeom prst="rect">
            <a:avLst/>
          </a:prstGeom>
          <a:noFill/>
        </p:spPr>
        <p:txBody>
          <a:bodyPr wrap="square" rtlCol="0">
            <a:spAutoFit/>
          </a:bodyPr>
          <a:p>
            <a:pPr indent="0" fontAlgn="auto">
              <a:lnSpc>
                <a:spcPct val="150000"/>
              </a:lnSpc>
              <a:buFont typeface="Arial" panose="020B0604020202020204" pitchFamily="34" charset="0"/>
              <a:buNone/>
            </a:pPr>
            <a:endParaRPr lang="zh-CN" altLang="en-US" sz="1600"/>
          </a:p>
          <a:p>
            <a:pPr indent="0" fontAlgn="auto">
              <a:lnSpc>
                <a:spcPct val="150000"/>
              </a:lnSpc>
              <a:buFont typeface="Arial" panose="020B0604020202020204" pitchFamily="34" charset="0"/>
              <a:buNone/>
            </a:pPr>
            <a:r>
              <a:rPr lang="en-US" altLang="zh-CN" sz="1600" b="1"/>
              <a:t>Result</a:t>
            </a:r>
            <a:r>
              <a:rPr lang="zh-CN" altLang="en-US" sz="1600" b="1"/>
              <a:t>：</a:t>
            </a:r>
            <a:endParaRPr lang="zh-CN" altLang="en-US" sz="1600"/>
          </a:p>
          <a:p>
            <a:pPr marL="285750" indent="-285750"/>
            <a:r>
              <a:rPr lang="zh-CN" altLang="en-US">
                <a:sym typeface="+mn-ea"/>
              </a:rPr>
              <a:t>（</a:t>
            </a:r>
            <a:r>
              <a:rPr lang="en-US" altLang="zh-CN">
                <a:sym typeface="+mn-ea"/>
              </a:rPr>
              <a:t>2</a:t>
            </a:r>
            <a:r>
              <a:rPr lang="zh-CN" altLang="en-US">
                <a:sym typeface="+mn-ea"/>
              </a:rPr>
              <a:t>）仅对</a:t>
            </a:r>
            <a:r>
              <a:rPr lang="en-US" altLang="zh-CN">
                <a:sym typeface="+mn-ea"/>
              </a:rPr>
              <a:t>124</a:t>
            </a:r>
            <a:r>
              <a:rPr lang="zh-CN" altLang="en-US">
                <a:sym typeface="+mn-ea"/>
              </a:rPr>
              <a:t>条中的</a:t>
            </a:r>
            <a:r>
              <a:rPr lang="en-US" altLang="zh-CN">
                <a:sym typeface="+mn-ea"/>
              </a:rPr>
              <a:t>17</a:t>
            </a:r>
            <a:r>
              <a:rPr lang="zh-CN" altLang="en-US">
                <a:sym typeface="+mn-ea"/>
              </a:rPr>
              <a:t>条查询使用文章中提出的扩展方法进行查询扩展（结果如图）。其原因如下：</a:t>
            </a:r>
            <a:endParaRPr lang="zh-CN" altLang="en-US">
              <a:sym typeface="+mn-ea"/>
            </a:endParaRPr>
          </a:p>
          <a:p>
            <a:pPr marL="571500" indent="-285750" fontAlgn="auto">
              <a:buFont typeface="Arial" panose="020B0604020202020204" pitchFamily="34" charset="0"/>
              <a:buChar char="•"/>
            </a:pPr>
            <a:r>
              <a:rPr lang="zh-CN" altLang="en-US" sz="1600">
                <a:sym typeface="+mn-ea"/>
              </a:rPr>
              <a:t>有</a:t>
            </a:r>
            <a:r>
              <a:rPr lang="en-US" altLang="zh-CN" sz="1600">
                <a:sym typeface="+mn-ea"/>
              </a:rPr>
              <a:t>55</a:t>
            </a:r>
            <a:r>
              <a:rPr lang="zh-CN" altLang="en-US" sz="1600">
                <a:sym typeface="+mn-ea"/>
              </a:rPr>
              <a:t>条查询包含的关系不止一个，超出了文章讨论范围</a:t>
            </a:r>
            <a:endParaRPr lang="zh-CN" altLang="en-US" sz="1600">
              <a:sym typeface="+mn-ea"/>
            </a:endParaRPr>
          </a:p>
          <a:p>
            <a:pPr marL="571500" indent="-285750" fontAlgn="auto">
              <a:buFont typeface="Arial" panose="020B0604020202020204" pitchFamily="34" charset="0"/>
              <a:buChar char="•"/>
            </a:pPr>
            <a:r>
              <a:rPr lang="zh-CN" altLang="en-US" sz="1600">
                <a:sym typeface="+mn-ea"/>
              </a:rPr>
              <a:t>有</a:t>
            </a:r>
            <a:r>
              <a:rPr lang="en-US" altLang="zh-CN" sz="1600">
                <a:sym typeface="+mn-ea"/>
              </a:rPr>
              <a:t>36</a:t>
            </a:r>
            <a:r>
              <a:rPr lang="zh-CN" altLang="en-US" sz="1600">
                <a:sym typeface="+mn-ea"/>
              </a:rPr>
              <a:t>条查询中被识别出来的关系短语所对应的关系在</a:t>
            </a:r>
            <a:r>
              <a:rPr lang="en-US" altLang="zh-CN" sz="1600">
                <a:sym typeface="+mn-ea"/>
              </a:rPr>
              <a:t>Ontology_2</a:t>
            </a:r>
            <a:r>
              <a:rPr lang="zh-CN" altLang="en-US" sz="1600">
                <a:sym typeface="+mn-ea"/>
              </a:rPr>
              <a:t>中不存在</a:t>
            </a:r>
            <a:endParaRPr lang="zh-CN" altLang="en-US" sz="1600">
              <a:sym typeface="+mn-ea"/>
            </a:endParaRPr>
          </a:p>
          <a:p>
            <a:pPr marL="571500" indent="-285750" fontAlgn="auto">
              <a:buFont typeface="Arial" panose="020B0604020202020204" pitchFamily="34" charset="0"/>
              <a:buChar char="•"/>
            </a:pPr>
            <a:r>
              <a:rPr sz="1600">
                <a:sym typeface="+mn-ea"/>
              </a:rPr>
              <a:t>Ontoloy_2 does not have facts asserting specific relations of named entities in the queries with oth</a:t>
            </a:r>
            <a:r>
              <a:rPr lang="en-US" sz="1600">
                <a:sym typeface="+mn-ea"/>
              </a:rPr>
              <a:t>ers</a:t>
            </a:r>
            <a:r>
              <a:rPr lang="zh-CN" altLang="en-US" sz="1600">
                <a:sym typeface="+mn-ea"/>
              </a:rPr>
              <a:t>（</a:t>
            </a:r>
            <a:r>
              <a:rPr lang="en-US" altLang="zh-CN" sz="1600">
                <a:sym typeface="+mn-ea"/>
              </a:rPr>
              <a:t>16 queries</a:t>
            </a:r>
            <a:r>
              <a:rPr lang="zh-CN" altLang="en-US" sz="1600">
                <a:sym typeface="+mn-ea"/>
              </a:rPr>
              <a:t>）</a:t>
            </a:r>
            <a:endParaRPr lang="zh-CN" altLang="en-US" sz="1600">
              <a:sym typeface="+mn-ea"/>
            </a:endParaRPr>
          </a:p>
        </p:txBody>
      </p:sp>
      <p:pic>
        <p:nvPicPr>
          <p:cNvPr id="3" name="图片 2"/>
          <p:cNvPicPr>
            <a:picLocks noChangeAspect="1"/>
          </p:cNvPicPr>
          <p:nvPr/>
        </p:nvPicPr>
        <p:blipFill>
          <a:blip r:embed="rId1"/>
          <a:stretch>
            <a:fillRect/>
          </a:stretch>
        </p:blipFill>
        <p:spPr>
          <a:xfrm>
            <a:off x="2586990" y="3437255"/>
            <a:ext cx="6710045" cy="292481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本体简介</a:t>
            </a:r>
            <a:endParaRPr lang="zh-CN" altLang="en-US"/>
          </a:p>
        </p:txBody>
      </p:sp>
      <p:sp>
        <p:nvSpPr>
          <p:cNvPr id="3" name="文本框 2"/>
          <p:cNvSpPr txBox="1"/>
          <p:nvPr/>
        </p:nvSpPr>
        <p:spPr>
          <a:xfrm>
            <a:off x="925830" y="1322070"/>
            <a:ext cx="9952355" cy="4615815"/>
          </a:xfrm>
          <a:prstGeom prst="rect">
            <a:avLst/>
          </a:prstGeom>
          <a:noFill/>
        </p:spPr>
        <p:txBody>
          <a:bodyPr wrap="square" rtlCol="0">
            <a:spAutoFit/>
          </a:bodyPr>
          <a:p>
            <a:pPr marL="285750" indent="-285750">
              <a:buFont typeface="Wingdings" panose="05000000000000000000" charset="0"/>
              <a:buChar char="u"/>
            </a:pPr>
            <a:r>
              <a:rPr lang="zh-CN" altLang="en-US"/>
              <a:t>什么是本体？</a:t>
            </a:r>
            <a:endParaRPr lang="zh-CN" altLang="en-US"/>
          </a:p>
          <a:p>
            <a:pPr indent="457200" fontAlgn="auto">
              <a:lnSpc>
                <a:spcPct val="150000"/>
              </a:lnSpc>
            </a:pPr>
            <a:r>
              <a:rPr lang="zh-CN" altLang="en-US" sz="1600"/>
              <a:t>本体是用于描述一个领域的术语集合，其组织结构是层次结构化的，可以作为一个知识库的骨架和基础。本体</a:t>
            </a:r>
            <a:r>
              <a:rPr lang="zh-CN" altLang="en-US" sz="1600">
                <a:sym typeface="+mn-ea"/>
              </a:rPr>
              <a:t>源于哲学的概念，知识工程学者借用这个概念，在开发知识系统时用于领域知识的获取。</a:t>
            </a:r>
            <a:endParaRPr lang="zh-CN" altLang="en-US" sz="1600">
              <a:sym typeface="+mn-ea"/>
            </a:endParaRPr>
          </a:p>
          <a:p>
            <a:pPr marL="285750" indent="-285750">
              <a:buFont typeface="Wingdings" panose="05000000000000000000" charset="0"/>
              <a:buChar char="u"/>
            </a:pPr>
            <a:r>
              <a:rPr lang="zh-CN" altLang="en-US"/>
              <a:t>本体的目标</a:t>
            </a:r>
            <a:endParaRPr lang="zh-CN" altLang="en-US"/>
          </a:p>
          <a:p>
            <a:pPr indent="457200" fontAlgn="auto">
              <a:lnSpc>
                <a:spcPct val="150000"/>
              </a:lnSpc>
            </a:pPr>
            <a:r>
              <a:rPr lang="zh-CN" altLang="en-US" sz="1600"/>
              <a:t>获取、描述和表示相关领域的知识，提供对该领域知识的共同理解，确定领域内共同认可的词汇，提供该领域特定的概念定义和概念之间的关系，提供该领域中发生的活动以及该领域的主要理论和基本原理，达到人机交流的效果</a:t>
            </a:r>
            <a:endParaRPr lang="zh-CN" altLang="en-US" sz="1600"/>
          </a:p>
          <a:p>
            <a:pPr marL="285750" indent="-285750">
              <a:buFont typeface="Wingdings" panose="05000000000000000000" charset="0"/>
              <a:buChar char="u"/>
            </a:pPr>
            <a:r>
              <a:rPr lang="zh-CN" altLang="en-US"/>
              <a:t>本体的构成</a:t>
            </a:r>
            <a:endParaRPr lang="zh-CN" altLang="en-US"/>
          </a:p>
          <a:p>
            <a:pPr marL="285750" indent="457200" fontAlgn="auto">
              <a:lnSpc>
                <a:spcPct val="150000"/>
              </a:lnSpc>
              <a:buFont typeface="Arial" panose="020B0604020202020204" pitchFamily="34" charset="0"/>
              <a:buChar char="•"/>
            </a:pPr>
            <a:r>
              <a:rPr lang="zh-CN" altLang="en-US" sz="1600"/>
              <a:t>类（概念）：描述领域内的实际概念，既可以是实际存在的事物或抽象的概念，如人、大学</a:t>
            </a:r>
            <a:endParaRPr lang="zh-CN" altLang="en-US" sz="1600"/>
          </a:p>
          <a:p>
            <a:pPr marL="285750" indent="457200" fontAlgn="auto">
              <a:lnSpc>
                <a:spcPct val="150000"/>
              </a:lnSpc>
              <a:buFont typeface="Arial" panose="020B0604020202020204" pitchFamily="34" charset="0"/>
              <a:buChar char="•"/>
            </a:pPr>
            <a:r>
              <a:rPr lang="zh-CN" altLang="en-US" sz="1600"/>
              <a:t>关系：用于描述类或概念之间的关系，如part-of、kind-of等</a:t>
            </a:r>
            <a:endParaRPr lang="zh-CN" altLang="en-US" sz="1600"/>
          </a:p>
          <a:p>
            <a:pPr marL="285750" indent="457200" fontAlgn="auto">
              <a:lnSpc>
                <a:spcPct val="150000"/>
              </a:lnSpc>
              <a:buFont typeface="Arial" panose="020B0604020202020204" pitchFamily="34" charset="0"/>
              <a:buChar char="•"/>
            </a:pPr>
            <a:r>
              <a:rPr lang="zh-CN" altLang="en-US" sz="1600"/>
              <a:t>公理：公理代表本体内存在的事实，可以对本体内类或者关系进行约束，如概念</a:t>
            </a:r>
            <a:r>
              <a:rPr lang="en-US" altLang="zh-CN" sz="1600"/>
              <a:t>A</a:t>
            </a:r>
            <a:r>
              <a:rPr lang="zh-CN" altLang="en-US" sz="1600"/>
              <a:t>属于</a:t>
            </a:r>
            <a:r>
              <a:rPr lang="en-US" altLang="zh-CN" sz="1600"/>
              <a:t>B</a:t>
            </a:r>
            <a:r>
              <a:rPr lang="zh-CN" altLang="en-US" sz="1600"/>
              <a:t>的范围</a:t>
            </a:r>
            <a:endParaRPr lang="zh-CN" altLang="en-US" sz="1600"/>
          </a:p>
          <a:p>
            <a:pPr marL="285750" indent="457200" fontAlgn="auto">
              <a:lnSpc>
                <a:spcPct val="150000"/>
              </a:lnSpc>
              <a:buFont typeface="Arial" panose="020B0604020202020204" pitchFamily="34" charset="0"/>
              <a:buChar char="•"/>
            </a:pPr>
            <a:r>
              <a:rPr lang="zh-CN" altLang="en-US" sz="1600"/>
              <a:t>函数：函数时一类特殊的关系，如mother-of（x，y）表示y是x的母亲，x可以唯一确定它的母亲y</a:t>
            </a:r>
            <a:endParaRPr lang="zh-CN" altLang="en-US" sz="1600"/>
          </a:p>
          <a:p>
            <a:pPr marL="285750" indent="457200" fontAlgn="auto">
              <a:lnSpc>
                <a:spcPct val="150000"/>
              </a:lnSpc>
              <a:buFont typeface="Arial" panose="020B0604020202020204" pitchFamily="34" charset="0"/>
              <a:buChar char="•"/>
            </a:pPr>
            <a:r>
              <a:rPr lang="zh-CN" altLang="en-US" sz="1600"/>
              <a:t>实例：表示具体某个类的实际存在，如浙工大就是大学的一个实例</a:t>
            </a:r>
            <a:endParaRPr lang="zh-CN" altLang="en-US" sz="16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future work</a:t>
            </a:r>
            <a:endParaRPr lang="en-US" altLang="zh-CN"/>
          </a:p>
        </p:txBody>
      </p:sp>
      <p:sp>
        <p:nvSpPr>
          <p:cNvPr id="3" name="文本框 2"/>
          <p:cNvSpPr txBox="1"/>
          <p:nvPr/>
        </p:nvSpPr>
        <p:spPr>
          <a:xfrm>
            <a:off x="1130935" y="1848485"/>
            <a:ext cx="8938260" cy="1753235"/>
          </a:xfrm>
          <a:prstGeom prst="rect">
            <a:avLst/>
          </a:prstGeom>
          <a:noFill/>
        </p:spPr>
        <p:txBody>
          <a:bodyPr wrap="square" rtlCol="0">
            <a:spAutoFit/>
          </a:bodyPr>
          <a:p>
            <a:pPr marL="285750" indent="284480" fontAlgn="auto">
              <a:lnSpc>
                <a:spcPct val="150000"/>
              </a:lnSpc>
              <a:buFont typeface="Wingdings" panose="05000000000000000000" charset="0"/>
              <a:buChar char="l"/>
            </a:pPr>
            <a:r>
              <a:rPr lang="zh-CN" altLang="en-US"/>
              <a:t>研究如何更好地识别查询中的关系</a:t>
            </a:r>
            <a:endParaRPr lang="zh-CN" altLang="en-US"/>
          </a:p>
          <a:p>
            <a:pPr marL="285750" indent="284480" fontAlgn="auto">
              <a:lnSpc>
                <a:spcPct val="150000"/>
              </a:lnSpc>
              <a:buFont typeface="Wingdings" panose="05000000000000000000" charset="0"/>
              <a:buChar char="l"/>
            </a:pPr>
            <a:r>
              <a:rPr lang="zh-CN" altLang="en-US"/>
              <a:t>融合更多的本体以覆盖更多的关系</a:t>
            </a:r>
            <a:endParaRPr lang="zh-CN" altLang="en-US"/>
          </a:p>
          <a:p>
            <a:pPr marL="285750" indent="284480" fontAlgn="auto">
              <a:lnSpc>
                <a:spcPct val="150000"/>
              </a:lnSpc>
              <a:buFont typeface="Wingdings" panose="05000000000000000000" charset="0"/>
              <a:buChar char="l"/>
            </a:pPr>
            <a:r>
              <a:rPr lang="zh-CN" altLang="en-US"/>
              <a:t>采用更好的命名实体识别工具</a:t>
            </a:r>
            <a:endParaRPr lang="zh-CN" altLang="en-US"/>
          </a:p>
          <a:p>
            <a:pPr marL="285750" indent="284480" fontAlgn="auto">
              <a:lnSpc>
                <a:spcPct val="150000"/>
              </a:lnSpc>
              <a:buFont typeface="Wingdings" panose="05000000000000000000" charset="0"/>
              <a:buChar char="l"/>
            </a:pPr>
            <a:r>
              <a:rPr lang="zh-CN" altLang="en-US"/>
              <a:t>考虑关键词之间的本体论相似性和关联性</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本体简介</a:t>
            </a:r>
            <a:endParaRPr lang="zh-CN" altLang="en-US"/>
          </a:p>
        </p:txBody>
      </p:sp>
      <p:sp>
        <p:nvSpPr>
          <p:cNvPr id="4" name="文本框 3"/>
          <p:cNvSpPr txBox="1"/>
          <p:nvPr/>
        </p:nvSpPr>
        <p:spPr>
          <a:xfrm>
            <a:off x="797560" y="1257935"/>
            <a:ext cx="9362440" cy="2984500"/>
          </a:xfrm>
          <a:prstGeom prst="rect">
            <a:avLst/>
          </a:prstGeom>
          <a:noFill/>
        </p:spPr>
        <p:txBody>
          <a:bodyPr wrap="square" rtlCol="0">
            <a:spAutoFit/>
          </a:bodyPr>
          <a:p>
            <a:pPr marL="285750" indent="-285750">
              <a:buFont typeface="Wingdings" panose="05000000000000000000" charset="0"/>
              <a:buChar char="u"/>
            </a:pPr>
            <a:r>
              <a:rPr lang="zh-CN" altLang="en-US" sz="1600">
                <a:sym typeface="+mn-ea"/>
              </a:rPr>
              <a:t>本体的分类</a:t>
            </a:r>
            <a:endParaRPr lang="zh-CN" altLang="en-US" sz="1600"/>
          </a:p>
          <a:p>
            <a:pPr indent="457200" fontAlgn="auto">
              <a:lnSpc>
                <a:spcPct val="150000"/>
              </a:lnSpc>
              <a:buFont typeface="Wingdings" panose="05000000000000000000" charset="0"/>
              <a:buNone/>
            </a:pPr>
            <a:r>
              <a:rPr lang="zh-CN" altLang="en-US" sz="1600">
                <a:sym typeface="+mn-ea"/>
              </a:rPr>
              <a:t>按应用主题可以划分为通用本体、领域本体、知识本体、语言学本体和应用本体五种</a:t>
            </a:r>
            <a:endParaRPr lang="zh-CN" altLang="en-US" sz="1600"/>
          </a:p>
          <a:p>
            <a:pPr marL="285750" indent="-285750">
              <a:buFont typeface="Wingdings" panose="05000000000000000000" charset="0"/>
              <a:buChar char="u"/>
            </a:pPr>
            <a:r>
              <a:rPr lang="zh-CN" altLang="en-US" sz="1600"/>
              <a:t>本体的典型应用</a:t>
            </a:r>
            <a:endParaRPr lang="zh-CN" altLang="en-US" sz="1600"/>
          </a:p>
          <a:p>
            <a:pPr marL="285750" indent="457200" fontAlgn="auto">
              <a:lnSpc>
                <a:spcPct val="150000"/>
              </a:lnSpc>
              <a:buFont typeface="Arial" panose="020B0604020202020204" pitchFamily="34" charset="0"/>
              <a:buChar char="•"/>
            </a:pPr>
            <a:r>
              <a:rPr lang="zh-CN" altLang="en-US" sz="1600"/>
              <a:t>基于本体的语义信息检索，特别是网络搜索引擎和数字化图书馆，基于本体的数据集成、机器学习等。</a:t>
            </a:r>
            <a:endParaRPr lang="zh-CN" altLang="en-US" sz="1600"/>
          </a:p>
          <a:p>
            <a:pPr marL="285750" indent="457200" fontAlgn="auto">
              <a:lnSpc>
                <a:spcPct val="150000"/>
              </a:lnSpc>
              <a:buFont typeface="Arial" panose="020B0604020202020204" pitchFamily="34" charset="0"/>
              <a:buChar char="•"/>
            </a:pPr>
            <a:r>
              <a:rPr lang="zh-CN" altLang="en-US" sz="1600"/>
              <a:t>案例：在生物信息学中已建成的GeneOntology，尽管只包括了part-of等简单的关系，但是对生物信息学界已经有巨大的影响。</a:t>
            </a:r>
            <a:endParaRPr lang="zh-CN" altLang="en-US" sz="1600"/>
          </a:p>
          <a:p>
            <a:pPr marL="285750" indent="-285750"/>
            <a:endParaRPr lang="zh-CN" altLang="en-US"/>
          </a:p>
          <a:p>
            <a:endParaRPr lang="zh-CN" altLang="en-US"/>
          </a:p>
        </p:txBody>
      </p:sp>
      <p:pic>
        <p:nvPicPr>
          <p:cNvPr id="5" name="图片 4"/>
          <p:cNvPicPr>
            <a:picLocks noChangeAspect="1"/>
          </p:cNvPicPr>
          <p:nvPr/>
        </p:nvPicPr>
        <p:blipFill>
          <a:blip r:embed="rId1"/>
          <a:stretch>
            <a:fillRect/>
          </a:stretch>
        </p:blipFill>
        <p:spPr>
          <a:xfrm>
            <a:off x="2360295" y="3753485"/>
            <a:ext cx="6430010" cy="2717165"/>
          </a:xfrm>
          <a:prstGeom prst="rect">
            <a:avLst/>
          </a:prstGeom>
        </p:spPr>
      </p:pic>
      <p:sp>
        <p:nvSpPr>
          <p:cNvPr id="7" name="矩形 6"/>
          <p:cNvSpPr/>
          <p:nvPr/>
        </p:nvSpPr>
        <p:spPr>
          <a:xfrm>
            <a:off x="6396990" y="5920105"/>
            <a:ext cx="2388870" cy="436245"/>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文本框 7"/>
          <p:cNvSpPr txBox="1"/>
          <p:nvPr/>
        </p:nvSpPr>
        <p:spPr>
          <a:xfrm>
            <a:off x="4935855" y="6318885"/>
            <a:ext cx="2581910" cy="306705"/>
          </a:xfrm>
          <a:prstGeom prst="rect">
            <a:avLst/>
          </a:prstGeom>
          <a:noFill/>
        </p:spPr>
        <p:txBody>
          <a:bodyPr wrap="square" rtlCol="0">
            <a:spAutoFit/>
          </a:bodyPr>
          <a:p>
            <a:r>
              <a:rPr lang="zh-CN" altLang="en-US" sz="1400"/>
              <a:t>本体示意图</a:t>
            </a:r>
            <a:endParaRPr lang="zh-CN" altLang="en-US" sz="140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563880" y="568643"/>
            <a:ext cx="2662555" cy="829945"/>
          </a:xfrm>
          <a:prstGeom prst="rect">
            <a:avLst/>
          </a:prstGeom>
          <a:noFill/>
          <a:ln w="12700">
            <a:solidFill>
              <a:schemeClr val="tx2"/>
            </a:solidFill>
          </a:ln>
        </p:spPr>
        <p:txBody>
          <a:bodyPr wrap="square" rtlCol="0" anchor="ctr">
            <a:spAutoFit/>
          </a:bodyPr>
          <a:lstStyle/>
          <a:p>
            <a:pPr algn="dist"/>
            <a:r>
              <a:rPr lang="en-US" altLang="zh-CN" sz="4800" b="1" dirty="0">
                <a:solidFill>
                  <a:schemeClr val="tx1"/>
                </a:solidFill>
                <a:latin typeface="Arial" panose="020B0604020202020204" pitchFamily="34" charset="0"/>
                <a:ea typeface="汉仪旗黑-85S" panose="00020600040101010101" pitchFamily="18" charset="-122"/>
                <a:cs typeface="Arial" panose="020B0604020202020204" pitchFamily="34" charset="0"/>
              </a:rPr>
              <a:t>Content</a:t>
            </a:r>
            <a:endParaRPr lang="en-US" altLang="zh-CN" sz="4800" b="1" dirty="0">
              <a:solidFill>
                <a:schemeClr val="tx1"/>
              </a:solidFill>
              <a:latin typeface="Arial" panose="020B0604020202020204" pitchFamily="34" charset="0"/>
              <a:ea typeface="汉仪旗黑-85S" panose="00020600040101010101" pitchFamily="18" charset="-122"/>
              <a:cs typeface="Arial" panose="020B0604020202020204" pitchFamily="34" charset="0"/>
            </a:endParaRPr>
          </a:p>
        </p:txBody>
      </p:sp>
      <p:sp>
        <p:nvSpPr>
          <p:cNvPr id="5" name="文本框 4"/>
          <p:cNvSpPr txBox="1"/>
          <p:nvPr>
            <p:custDataLst>
              <p:tags r:id="rId2"/>
            </p:custDataLst>
          </p:nvPr>
        </p:nvSpPr>
        <p:spPr>
          <a:xfrm>
            <a:off x="4050030" y="2367280"/>
            <a:ext cx="670560" cy="583565"/>
          </a:xfrm>
          <a:prstGeom prst="rect">
            <a:avLst/>
          </a:prstGeom>
          <a:noFill/>
        </p:spPr>
        <p:txBody>
          <a:bodyPr wrap="square" rtlCol="0">
            <a:spAutoFit/>
          </a:bodyPr>
          <a:lstStyle/>
          <a:p>
            <a:r>
              <a:rPr lang="en-US" altLang="zh-CN" sz="3200" dirty="0">
                <a:latin typeface="Arial" panose="020B0604020202020204" pitchFamily="34" charset="0"/>
                <a:ea typeface="微软雅黑" panose="020B0503020204020204" charset="-122"/>
                <a:cs typeface="Arial" panose="020B0604020202020204" pitchFamily="34" charset="0"/>
              </a:rPr>
              <a:t>01</a:t>
            </a:r>
            <a:endParaRPr lang="zh-CN" altLang="en-US" sz="3200" dirty="0">
              <a:latin typeface="Arial" panose="020B0604020202020204" pitchFamily="34" charset="0"/>
              <a:ea typeface="微软雅黑" panose="020B0503020204020204" charset="-122"/>
              <a:cs typeface="Arial" panose="020B0604020202020204" pitchFamily="34" charset="0"/>
            </a:endParaRPr>
          </a:p>
        </p:txBody>
      </p:sp>
      <p:cxnSp>
        <p:nvCxnSpPr>
          <p:cNvPr id="9" name="直接连接符 8"/>
          <p:cNvCxnSpPr/>
          <p:nvPr>
            <p:custDataLst>
              <p:tags r:id="rId3"/>
            </p:custDataLst>
          </p:nvPr>
        </p:nvCxnSpPr>
        <p:spPr>
          <a:xfrm>
            <a:off x="5092065" y="2398395"/>
            <a:ext cx="0" cy="53149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矩形 24"/>
          <p:cNvSpPr/>
          <p:nvPr>
            <p:custDataLst>
              <p:tags r:id="rId4"/>
            </p:custDataLst>
          </p:nvPr>
        </p:nvSpPr>
        <p:spPr>
          <a:xfrm>
            <a:off x="5462905" y="2475230"/>
            <a:ext cx="2679065" cy="431800"/>
          </a:xfrm>
          <a:prstGeom prst="rect">
            <a:avLst/>
          </a:prstGeom>
        </p:spPr>
        <p:txBody>
          <a:bodyPr wrap="square" lIns="90000" tIns="0" rIns="90000" bIns="46800" anchor="t" anchorCtr="0">
            <a:normAutofit/>
          </a:bodyPr>
          <a:lstStyle/>
          <a:p>
            <a:pPr>
              <a:lnSpc>
                <a:spcPct val="120000"/>
              </a:lnSpc>
            </a:pPr>
            <a:r>
              <a:rPr lang="zh-CN" altLang="en-US" sz="2000" spc="150" dirty="0">
                <a:solidFill>
                  <a:schemeClr val="tx1">
                    <a:lumMod val="85000"/>
                    <a:lumOff val="15000"/>
                  </a:schemeClr>
                </a:solidFill>
                <a:latin typeface="Arial" panose="020B0604020202020204" pitchFamily="34" charset="0"/>
                <a:ea typeface="微软雅黑" panose="020B0503020204020204" charset="-122"/>
              </a:rPr>
              <a:t>单击此处添加小标题</a:t>
            </a:r>
            <a:endParaRPr lang="zh-CN" altLang="en-US" sz="2000" spc="150" dirty="0">
              <a:solidFill>
                <a:schemeClr val="tx1">
                  <a:lumMod val="85000"/>
                  <a:lumOff val="15000"/>
                </a:schemeClr>
              </a:solidFill>
              <a:latin typeface="Arial" panose="020B0604020202020204" pitchFamily="34" charset="0"/>
              <a:ea typeface="微软雅黑" panose="020B0503020204020204" charset="-122"/>
            </a:endParaRPr>
          </a:p>
        </p:txBody>
      </p:sp>
      <p:sp>
        <p:nvSpPr>
          <p:cNvPr id="26" name="文本框 25"/>
          <p:cNvSpPr txBox="1"/>
          <p:nvPr>
            <p:custDataLst>
              <p:tags r:id="rId5"/>
            </p:custDataLst>
          </p:nvPr>
        </p:nvSpPr>
        <p:spPr>
          <a:xfrm>
            <a:off x="4050030" y="3139440"/>
            <a:ext cx="670560" cy="583565"/>
          </a:xfrm>
          <a:prstGeom prst="rect">
            <a:avLst/>
          </a:prstGeom>
          <a:noFill/>
        </p:spPr>
        <p:txBody>
          <a:bodyPr wrap="square" rtlCol="0">
            <a:spAutoFit/>
          </a:bodyPr>
          <a:lstStyle/>
          <a:p>
            <a:r>
              <a:rPr lang="en-US" altLang="zh-CN" sz="3200" dirty="0">
                <a:latin typeface="Arial" panose="020B0604020202020204" pitchFamily="34" charset="0"/>
                <a:ea typeface="微软雅黑" panose="020B0503020204020204" charset="-122"/>
                <a:cs typeface="Arial" panose="020B0604020202020204" pitchFamily="34" charset="0"/>
              </a:rPr>
              <a:t>02</a:t>
            </a:r>
            <a:endParaRPr lang="zh-CN" altLang="en-US" sz="3200" dirty="0">
              <a:latin typeface="Arial" panose="020B0604020202020204" pitchFamily="34" charset="0"/>
              <a:ea typeface="微软雅黑" panose="020B0503020204020204" charset="-122"/>
              <a:cs typeface="Arial" panose="020B0604020202020204" pitchFamily="34" charset="0"/>
            </a:endParaRPr>
          </a:p>
        </p:txBody>
      </p:sp>
      <p:cxnSp>
        <p:nvCxnSpPr>
          <p:cNvPr id="27" name="直接连接符 26"/>
          <p:cNvCxnSpPr/>
          <p:nvPr>
            <p:custDataLst>
              <p:tags r:id="rId6"/>
            </p:custDataLst>
          </p:nvPr>
        </p:nvCxnSpPr>
        <p:spPr>
          <a:xfrm>
            <a:off x="5092065" y="3170555"/>
            <a:ext cx="0" cy="53149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p:custDataLst>
              <p:tags r:id="rId7"/>
            </p:custDataLst>
          </p:nvPr>
        </p:nvSpPr>
        <p:spPr>
          <a:xfrm>
            <a:off x="5462905" y="3247390"/>
            <a:ext cx="2679065" cy="431800"/>
          </a:xfrm>
          <a:prstGeom prst="rect">
            <a:avLst/>
          </a:prstGeom>
        </p:spPr>
        <p:txBody>
          <a:bodyPr wrap="square" lIns="90000" tIns="0" rIns="90000" bIns="46800" anchor="t" anchorCtr="0">
            <a:normAutofit/>
          </a:bodyPr>
          <a:lstStyle/>
          <a:p>
            <a:pPr>
              <a:lnSpc>
                <a:spcPct val="120000"/>
              </a:lnSpc>
            </a:pPr>
            <a:r>
              <a:rPr lang="zh-CN" altLang="en-US" sz="2000" spc="150" dirty="0">
                <a:solidFill>
                  <a:schemeClr val="tx1">
                    <a:lumMod val="85000"/>
                    <a:lumOff val="15000"/>
                  </a:schemeClr>
                </a:solidFill>
                <a:latin typeface="Arial" panose="020B0604020202020204" pitchFamily="34" charset="0"/>
                <a:ea typeface="微软雅黑" panose="020B0503020204020204" charset="-122"/>
              </a:rPr>
              <a:t>单击此处添加小标题</a:t>
            </a:r>
            <a:endParaRPr lang="zh-CN" altLang="en-US" sz="2000" spc="150" dirty="0">
              <a:solidFill>
                <a:schemeClr val="tx1">
                  <a:lumMod val="85000"/>
                  <a:lumOff val="15000"/>
                </a:schemeClr>
              </a:solidFill>
              <a:latin typeface="Arial" panose="020B0604020202020204" pitchFamily="34" charset="0"/>
              <a:ea typeface="微软雅黑" panose="020B0503020204020204" charset="-122"/>
            </a:endParaRPr>
          </a:p>
        </p:txBody>
      </p:sp>
      <p:sp>
        <p:nvSpPr>
          <p:cNvPr id="54" name="文本框 53"/>
          <p:cNvSpPr txBox="1"/>
          <p:nvPr>
            <p:custDataLst>
              <p:tags r:id="rId8"/>
            </p:custDataLst>
          </p:nvPr>
        </p:nvSpPr>
        <p:spPr>
          <a:xfrm>
            <a:off x="4050030" y="3911600"/>
            <a:ext cx="670560" cy="583565"/>
          </a:xfrm>
          <a:prstGeom prst="rect">
            <a:avLst/>
          </a:prstGeom>
          <a:noFill/>
        </p:spPr>
        <p:txBody>
          <a:bodyPr wrap="square" rtlCol="0">
            <a:spAutoFit/>
          </a:bodyPr>
          <a:lstStyle/>
          <a:p>
            <a:r>
              <a:rPr lang="en-US" altLang="zh-CN" sz="3200" dirty="0">
                <a:latin typeface="Arial" panose="020B0604020202020204" pitchFamily="34" charset="0"/>
                <a:ea typeface="微软雅黑" panose="020B0503020204020204" charset="-122"/>
                <a:cs typeface="Arial" panose="020B0604020202020204" pitchFamily="34" charset="0"/>
              </a:rPr>
              <a:t>03</a:t>
            </a:r>
            <a:endParaRPr lang="zh-CN" altLang="en-US" sz="3200" dirty="0">
              <a:latin typeface="Arial" panose="020B0604020202020204" pitchFamily="34" charset="0"/>
              <a:ea typeface="微软雅黑" panose="020B0503020204020204" charset="-122"/>
              <a:cs typeface="Arial" panose="020B0604020202020204" pitchFamily="34" charset="0"/>
            </a:endParaRPr>
          </a:p>
        </p:txBody>
      </p:sp>
      <p:cxnSp>
        <p:nvCxnSpPr>
          <p:cNvPr id="55" name="直接连接符 54"/>
          <p:cNvCxnSpPr/>
          <p:nvPr>
            <p:custDataLst>
              <p:tags r:id="rId9"/>
            </p:custDataLst>
          </p:nvPr>
        </p:nvCxnSpPr>
        <p:spPr>
          <a:xfrm>
            <a:off x="5092065" y="3942715"/>
            <a:ext cx="0" cy="53149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6" name="矩形 55"/>
          <p:cNvSpPr/>
          <p:nvPr>
            <p:custDataLst>
              <p:tags r:id="rId10"/>
            </p:custDataLst>
          </p:nvPr>
        </p:nvSpPr>
        <p:spPr>
          <a:xfrm>
            <a:off x="5462905" y="4019550"/>
            <a:ext cx="2679065" cy="431800"/>
          </a:xfrm>
          <a:prstGeom prst="rect">
            <a:avLst/>
          </a:prstGeom>
        </p:spPr>
        <p:txBody>
          <a:bodyPr wrap="square" lIns="90000" tIns="0" rIns="90000" bIns="46800" anchor="t" anchorCtr="0">
            <a:normAutofit/>
          </a:bodyPr>
          <a:lstStyle/>
          <a:p>
            <a:pPr>
              <a:lnSpc>
                <a:spcPct val="120000"/>
              </a:lnSpc>
            </a:pPr>
            <a:r>
              <a:rPr lang="zh-CN" altLang="en-US" sz="2000" spc="150" dirty="0">
                <a:solidFill>
                  <a:schemeClr val="tx1">
                    <a:lumMod val="85000"/>
                    <a:lumOff val="15000"/>
                  </a:schemeClr>
                </a:solidFill>
                <a:latin typeface="Arial" panose="020B0604020202020204" pitchFamily="34" charset="0"/>
                <a:ea typeface="微软雅黑" panose="020B0503020204020204" charset="-122"/>
              </a:rPr>
              <a:t>单击此处添加小标题</a:t>
            </a:r>
            <a:endParaRPr lang="zh-CN" altLang="en-US" sz="2000" spc="150" dirty="0">
              <a:solidFill>
                <a:schemeClr val="tx1">
                  <a:lumMod val="85000"/>
                  <a:lumOff val="15000"/>
                </a:schemeClr>
              </a:solidFill>
              <a:latin typeface="Arial" panose="020B0604020202020204" pitchFamily="34" charset="0"/>
              <a:ea typeface="微软雅黑" panose="020B0503020204020204" charset="-122"/>
            </a:endParaRPr>
          </a:p>
        </p:txBody>
      </p:sp>
      <p:sp>
        <p:nvSpPr>
          <p:cNvPr id="61" name="文本框 60"/>
          <p:cNvSpPr txBox="1"/>
          <p:nvPr>
            <p:custDataLst>
              <p:tags r:id="rId11"/>
            </p:custDataLst>
          </p:nvPr>
        </p:nvSpPr>
        <p:spPr>
          <a:xfrm>
            <a:off x="4050030" y="4684395"/>
            <a:ext cx="670560" cy="583565"/>
          </a:xfrm>
          <a:prstGeom prst="rect">
            <a:avLst/>
          </a:prstGeom>
          <a:noFill/>
        </p:spPr>
        <p:txBody>
          <a:bodyPr wrap="square" rtlCol="0">
            <a:spAutoFit/>
          </a:bodyPr>
          <a:lstStyle/>
          <a:p>
            <a:r>
              <a:rPr lang="en-US" altLang="zh-CN" sz="3200" dirty="0">
                <a:latin typeface="Arial" panose="020B0604020202020204" pitchFamily="34" charset="0"/>
                <a:ea typeface="微软雅黑" panose="020B0503020204020204" charset="-122"/>
                <a:cs typeface="Arial" panose="020B0604020202020204" pitchFamily="34" charset="0"/>
              </a:rPr>
              <a:t>04</a:t>
            </a:r>
            <a:endParaRPr lang="zh-CN" altLang="en-US" sz="3200" dirty="0">
              <a:latin typeface="Arial" panose="020B0604020202020204" pitchFamily="34" charset="0"/>
              <a:ea typeface="微软雅黑" panose="020B0503020204020204" charset="-122"/>
              <a:cs typeface="Arial" panose="020B0604020202020204" pitchFamily="34" charset="0"/>
            </a:endParaRPr>
          </a:p>
        </p:txBody>
      </p:sp>
      <p:cxnSp>
        <p:nvCxnSpPr>
          <p:cNvPr id="62" name="直接连接符 61"/>
          <p:cNvCxnSpPr/>
          <p:nvPr>
            <p:custDataLst>
              <p:tags r:id="rId12"/>
            </p:custDataLst>
          </p:nvPr>
        </p:nvCxnSpPr>
        <p:spPr>
          <a:xfrm>
            <a:off x="5092065" y="4715510"/>
            <a:ext cx="0" cy="53149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3" name="矩形 62"/>
          <p:cNvSpPr/>
          <p:nvPr>
            <p:custDataLst>
              <p:tags r:id="rId13"/>
            </p:custDataLst>
          </p:nvPr>
        </p:nvSpPr>
        <p:spPr>
          <a:xfrm>
            <a:off x="5462905" y="4791710"/>
            <a:ext cx="2679065" cy="431800"/>
          </a:xfrm>
          <a:prstGeom prst="rect">
            <a:avLst/>
          </a:prstGeom>
        </p:spPr>
        <p:txBody>
          <a:bodyPr wrap="square" lIns="90000" tIns="0" rIns="90000" bIns="46800" anchor="t" anchorCtr="0">
            <a:normAutofit/>
          </a:bodyPr>
          <a:lstStyle/>
          <a:p>
            <a:pPr>
              <a:lnSpc>
                <a:spcPct val="120000"/>
              </a:lnSpc>
            </a:pPr>
            <a:r>
              <a:rPr lang="zh-CN" altLang="en-US" sz="2000" spc="150" dirty="0">
                <a:solidFill>
                  <a:schemeClr val="tx1">
                    <a:lumMod val="85000"/>
                    <a:lumOff val="15000"/>
                  </a:schemeClr>
                </a:solidFill>
                <a:latin typeface="Arial" panose="020B0604020202020204" pitchFamily="34" charset="0"/>
                <a:ea typeface="微软雅黑" panose="020B0503020204020204" charset="-122"/>
              </a:rPr>
              <a:t>单击此处添加小标题</a:t>
            </a:r>
            <a:endParaRPr lang="zh-CN" altLang="en-US" sz="2000" spc="150" dirty="0">
              <a:solidFill>
                <a:schemeClr val="tx1">
                  <a:lumMod val="85000"/>
                  <a:lumOff val="15000"/>
                </a:schemeClr>
              </a:solidFill>
              <a:latin typeface="Arial" panose="020B0604020202020204" pitchFamily="34" charset="0"/>
              <a:ea typeface="微软雅黑" panose="020B0503020204020204" charset="-122"/>
            </a:endParaRPr>
          </a:p>
        </p:txBody>
      </p:sp>
    </p:spTree>
    <p:custDataLst>
      <p:tags r:id="rId1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28065" y="594360"/>
            <a:ext cx="4530090" cy="460375"/>
          </a:xfrm>
          <a:prstGeom prst="rect">
            <a:avLst/>
          </a:prstGeom>
          <a:noFill/>
        </p:spPr>
        <p:txBody>
          <a:bodyPr wrap="square" rtlCol="0">
            <a:spAutoFit/>
          </a:bodyPr>
          <a:p>
            <a:r>
              <a:rPr lang="zh-CN" altLang="en-US" sz="2400" b="1"/>
              <a:t>背景</a:t>
            </a:r>
            <a:endParaRPr lang="zh-CN" altLang="en-US" sz="2400" b="1"/>
          </a:p>
        </p:txBody>
      </p:sp>
      <p:sp>
        <p:nvSpPr>
          <p:cNvPr id="3" name="文本框 2"/>
          <p:cNvSpPr txBox="1"/>
          <p:nvPr/>
        </p:nvSpPr>
        <p:spPr>
          <a:xfrm>
            <a:off x="1141730" y="1348740"/>
            <a:ext cx="8844915" cy="4384675"/>
          </a:xfrm>
          <a:prstGeom prst="rect">
            <a:avLst/>
          </a:prstGeom>
          <a:noFill/>
        </p:spPr>
        <p:txBody>
          <a:bodyPr wrap="square" rtlCol="0">
            <a:spAutoFit/>
          </a:bodyPr>
          <a:p>
            <a:pPr indent="0">
              <a:buFont typeface="Arial" panose="020B0604020202020204" pitchFamily="34" charset="0"/>
              <a:buNone/>
            </a:pPr>
            <a:endParaRPr lang="zh-CN" altLang="en-US"/>
          </a:p>
          <a:p>
            <a:pPr marL="285750" indent="0" fontAlgn="auto">
              <a:lnSpc>
                <a:spcPct val="150000"/>
              </a:lnSpc>
              <a:buFont typeface="Arial" panose="020B0604020202020204" pitchFamily="34" charset="0"/>
              <a:buChar char="•"/>
            </a:pPr>
            <a:r>
              <a:rPr lang="zh-CN" altLang="en-US"/>
              <a:t>  查询或文档中的内容主要由关键字和在其中出现的命名实体和关系定义</a:t>
            </a:r>
            <a:endParaRPr lang="zh-CN" altLang="en-US"/>
          </a:p>
          <a:p>
            <a:pPr marL="285750" indent="0" fontAlgn="auto">
              <a:lnSpc>
                <a:spcPct val="150000"/>
              </a:lnSpc>
              <a:buFont typeface="Arial" panose="020B0604020202020204" pitchFamily="34" charset="0"/>
              <a:buChar char="•"/>
            </a:pPr>
            <a:r>
              <a:rPr lang="zh-CN" altLang="en-US"/>
              <a:t>  查询语句中可能还存在与查询中实体相关的潜在命名实体</a:t>
            </a:r>
            <a:endParaRPr lang="zh-CN" altLang="en-US"/>
          </a:p>
          <a:p>
            <a:pPr marL="285750" indent="0" fontAlgn="auto">
              <a:lnSpc>
                <a:spcPct val="150000"/>
              </a:lnSpc>
              <a:buFont typeface="Arial" panose="020B0604020202020204" pitchFamily="34" charset="0"/>
              <a:buChar char="•"/>
            </a:pPr>
            <a:r>
              <a:rPr lang="zh-CN" altLang="en-US">
                <a:sym typeface="+mn-ea"/>
              </a:rPr>
              <a:t>  命名实体具有本体论特征（如别名、类别和标识）</a:t>
            </a:r>
            <a:endParaRPr lang="zh-CN" altLang="en-US"/>
          </a:p>
          <a:p>
            <a:pPr marL="285750" indent="0" fontAlgn="auto">
              <a:lnSpc>
                <a:spcPct val="150000"/>
              </a:lnSpc>
            </a:pPr>
            <a:endParaRPr lang="zh-CN" altLang="en-US"/>
          </a:p>
          <a:p>
            <a:pPr marL="285750" indent="0" fontAlgn="auto">
              <a:lnSpc>
                <a:spcPct val="150000"/>
              </a:lnSpc>
            </a:pPr>
            <a:endParaRPr lang="zh-CN" altLang="en-US"/>
          </a:p>
          <a:p>
            <a:pPr marL="285750" indent="0" fontAlgn="auto">
              <a:lnSpc>
                <a:spcPct val="150000"/>
              </a:lnSpc>
              <a:buFont typeface="Arial" panose="020B0604020202020204" pitchFamily="34" charset="0"/>
              <a:buChar char="•"/>
            </a:pPr>
            <a:r>
              <a:rPr lang="zh-CN" altLang="en-US">
                <a:sym typeface="+mn-ea"/>
              </a:rPr>
              <a:t>  传统的信息检索系统不足：</a:t>
            </a:r>
            <a:endParaRPr lang="zh-CN" altLang="en-US"/>
          </a:p>
          <a:p>
            <a:pPr indent="457200" fontAlgn="auto">
              <a:lnSpc>
                <a:spcPct val="150000"/>
              </a:lnSpc>
            </a:pPr>
            <a:r>
              <a:rPr lang="zh-CN" altLang="en-US">
                <a:sym typeface="+mn-ea"/>
              </a:rPr>
              <a:t>仅根据关键词来匹配搜索，然后用户得到的是一大堆的包含搜索关键词的文档，不能捕捉到文档和查询所包含语义信息，致使返回结果文档中很多都不是用户想要的，从而降低了搜索的准确率和召回率</a:t>
            </a:r>
            <a:endParaRPr lang="zh-CN" altLang="en-US"/>
          </a:p>
          <a:p>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28065" y="594360"/>
            <a:ext cx="4530090" cy="460375"/>
          </a:xfrm>
          <a:prstGeom prst="rect">
            <a:avLst/>
          </a:prstGeom>
          <a:noFill/>
        </p:spPr>
        <p:txBody>
          <a:bodyPr wrap="square" rtlCol="0">
            <a:spAutoFit/>
          </a:bodyPr>
          <a:p>
            <a:r>
              <a:rPr lang="zh-CN" altLang="en-US" sz="2400" b="1"/>
              <a:t>背景</a:t>
            </a:r>
            <a:endParaRPr lang="zh-CN" altLang="en-US" sz="2400" b="1"/>
          </a:p>
        </p:txBody>
      </p:sp>
      <p:sp>
        <p:nvSpPr>
          <p:cNvPr id="4" name="文本框 3"/>
          <p:cNvSpPr txBox="1"/>
          <p:nvPr/>
        </p:nvSpPr>
        <p:spPr>
          <a:xfrm>
            <a:off x="1028065" y="1415415"/>
            <a:ext cx="4225290" cy="1337945"/>
          </a:xfrm>
          <a:prstGeom prst="rect">
            <a:avLst/>
          </a:prstGeom>
          <a:noFill/>
        </p:spPr>
        <p:txBody>
          <a:bodyPr wrap="square" rtlCol="0">
            <a:spAutoFit/>
          </a:bodyPr>
          <a:p>
            <a:pPr indent="457200" fontAlgn="auto">
              <a:lnSpc>
                <a:spcPct val="150000"/>
              </a:lnSpc>
            </a:pPr>
            <a:r>
              <a:rPr lang="zh-CN" altLang="en-US"/>
              <a:t>例如，对于一个查询</a:t>
            </a:r>
            <a:r>
              <a:rPr lang="en-US" altLang="zh-CN"/>
              <a:t>”</a:t>
            </a:r>
            <a:r>
              <a:rPr lang="zh-CN" altLang="en-US"/>
              <a:t>东南亚地震</a:t>
            </a:r>
            <a:r>
              <a:rPr lang="en-US" altLang="zh-CN"/>
              <a:t>“</a:t>
            </a:r>
            <a:r>
              <a:rPr lang="zh-CN" altLang="en-US"/>
              <a:t>，那么对于有关印度尼西亚地震、菲律宾地震的文档应该也被检索出来</a:t>
            </a:r>
            <a:endParaRPr lang="zh-CN" altLang="en-US"/>
          </a:p>
        </p:txBody>
      </p:sp>
      <p:pic>
        <p:nvPicPr>
          <p:cNvPr id="5" name="图片 4"/>
          <p:cNvPicPr>
            <a:picLocks noChangeAspect="1"/>
          </p:cNvPicPr>
          <p:nvPr/>
        </p:nvPicPr>
        <p:blipFill>
          <a:blip r:embed="rId1"/>
          <a:stretch>
            <a:fillRect/>
          </a:stretch>
        </p:blipFill>
        <p:spPr>
          <a:xfrm>
            <a:off x="5754370" y="1280160"/>
            <a:ext cx="5690870" cy="4298315"/>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28065" y="594360"/>
            <a:ext cx="4530090" cy="460375"/>
          </a:xfrm>
          <a:prstGeom prst="rect">
            <a:avLst/>
          </a:prstGeom>
          <a:noFill/>
        </p:spPr>
        <p:txBody>
          <a:bodyPr wrap="square" rtlCol="0">
            <a:spAutoFit/>
          </a:bodyPr>
          <a:p>
            <a:r>
              <a:rPr lang="zh-CN" altLang="en-US" sz="2400" b="1"/>
              <a:t>文章主要工作</a:t>
            </a:r>
            <a:endParaRPr lang="zh-CN" altLang="en-US" sz="2400" b="1"/>
          </a:p>
        </p:txBody>
      </p:sp>
      <p:sp>
        <p:nvSpPr>
          <p:cNvPr id="3" name="文本框 2"/>
          <p:cNvSpPr txBox="1"/>
          <p:nvPr/>
        </p:nvSpPr>
        <p:spPr>
          <a:xfrm>
            <a:off x="1028065" y="1322070"/>
            <a:ext cx="9097010" cy="5446395"/>
          </a:xfrm>
          <a:prstGeom prst="rect">
            <a:avLst/>
          </a:prstGeom>
          <a:noFill/>
        </p:spPr>
        <p:txBody>
          <a:bodyPr wrap="square" rtlCol="0">
            <a:spAutoFit/>
          </a:bodyPr>
          <a:p>
            <a:pPr indent="0" fontAlgn="auto">
              <a:lnSpc>
                <a:spcPct val="150000"/>
              </a:lnSpc>
              <a:buFont typeface="Wingdings" panose="05000000000000000000" charset="0"/>
              <a:buNone/>
            </a:pPr>
            <a:endParaRPr lang="zh-CN" altLang="en-US"/>
          </a:p>
          <a:p>
            <a:pPr marL="285750" indent="-285750" fontAlgn="auto">
              <a:lnSpc>
                <a:spcPct val="150000"/>
              </a:lnSpc>
              <a:buFont typeface="Wingdings" panose="05000000000000000000" charset="0"/>
              <a:buChar char="l"/>
            </a:pPr>
            <a:r>
              <a:rPr lang="zh-CN" altLang="en-US"/>
              <a:t>提出了一个用于语义文本搜索的基于本体的</a:t>
            </a:r>
            <a:r>
              <a:rPr lang="zh-CN" altLang="en-US">
                <a:solidFill>
                  <a:srgbClr val="FF0000"/>
                </a:solidFill>
              </a:rPr>
              <a:t>广义向量空间模型</a:t>
            </a:r>
            <a:r>
              <a:rPr lang="zh-CN" altLang="en-US"/>
              <a:t>，它可以利用命名实体及其相关实体的</a:t>
            </a:r>
            <a:r>
              <a:rPr lang="zh-CN" altLang="en-US">
                <a:solidFill>
                  <a:schemeClr val="tx2"/>
                </a:solidFill>
              </a:rPr>
              <a:t>本体论特征</a:t>
            </a:r>
            <a:r>
              <a:rPr lang="en-US" altLang="zh-CN">
                <a:solidFill>
                  <a:schemeClr val="tx2"/>
                </a:solidFill>
              </a:rPr>
              <a:t>(</a:t>
            </a:r>
            <a:r>
              <a:rPr lang="zh-CN" altLang="en-US">
                <a:solidFill>
                  <a:schemeClr val="tx2"/>
                </a:solidFill>
              </a:rPr>
              <a:t>即别名、类别和标识）</a:t>
            </a:r>
            <a:r>
              <a:rPr lang="zh-CN" altLang="en-US"/>
              <a:t>来揭示文档和查询的语义。其主要包括两个点：</a:t>
            </a:r>
            <a:endParaRPr lang="zh-CN" altLang="en-US"/>
          </a:p>
          <a:p>
            <a:pPr indent="0" fontAlgn="auto">
              <a:lnSpc>
                <a:spcPct val="150000"/>
              </a:lnSpc>
              <a:buFont typeface="Wingdings" panose="05000000000000000000" charset="0"/>
              <a:buNone/>
            </a:pPr>
            <a:r>
              <a:rPr lang="zh-CN" altLang="en-US"/>
              <a:t>    </a:t>
            </a:r>
            <a:r>
              <a:rPr lang="zh-CN" altLang="en-US" sz="1600"/>
              <a:t>（</a:t>
            </a:r>
            <a:r>
              <a:rPr lang="en-US" altLang="zh-CN" sz="1600"/>
              <a:t>1</a:t>
            </a:r>
            <a:r>
              <a:rPr lang="zh-CN" altLang="en-US" sz="1600"/>
              <a:t>）从查询中提取潜在相关命名实体以扩展查询</a:t>
            </a:r>
            <a:endParaRPr lang="zh-CN" altLang="en-US" sz="1600"/>
          </a:p>
          <a:p>
            <a:pPr indent="0" fontAlgn="auto">
              <a:lnSpc>
                <a:spcPct val="150000"/>
              </a:lnSpc>
              <a:buFont typeface="Wingdings" panose="05000000000000000000" charset="0"/>
              <a:buNone/>
            </a:pPr>
            <a:r>
              <a:rPr lang="zh-CN" altLang="en-US" sz="1600"/>
              <a:t>    （</a:t>
            </a:r>
            <a:r>
              <a:rPr lang="en-US" altLang="zh-CN" sz="1600"/>
              <a:t>2</a:t>
            </a:r>
            <a:r>
              <a:rPr lang="zh-CN" altLang="en-US" sz="1600"/>
              <a:t>）利用多本体（包含大量</a:t>
            </a:r>
            <a:r>
              <a:rPr lang="en-US" altLang="zh-CN" sz="1600"/>
              <a:t>NE</a:t>
            </a:r>
            <a:r>
              <a:rPr lang="zh-CN" altLang="en-US" sz="1600"/>
              <a:t>描述和</a:t>
            </a:r>
            <a:r>
              <a:rPr lang="en-US" altLang="zh-CN" sz="1600"/>
              <a:t>NE</a:t>
            </a:r>
            <a:r>
              <a:rPr lang="zh-CN" altLang="en-US" sz="1600"/>
              <a:t>关系资源）来对查询和文档进行语义扩展</a:t>
            </a:r>
            <a:endParaRPr lang="zh-CN" altLang="en-US" sz="1600"/>
          </a:p>
          <a:p>
            <a:pPr marL="285750" indent="-285750" fontAlgn="auto">
              <a:lnSpc>
                <a:spcPct val="150000"/>
              </a:lnSpc>
              <a:buFont typeface="Wingdings" panose="05000000000000000000" charset="0"/>
              <a:buChar char="l"/>
            </a:pPr>
            <a:r>
              <a:rPr lang="zh-CN" altLang="en-US"/>
              <a:t>还提出了一个系统框架，它能结合不同的本体，利用各自的优势进行对文档进行语义标注和检索。</a:t>
            </a:r>
            <a:endParaRPr lang="zh-CN" altLang="en-US"/>
          </a:p>
          <a:p>
            <a:pPr marL="285750" indent="-285750" fontAlgn="auto">
              <a:lnSpc>
                <a:spcPct val="150000"/>
              </a:lnSpc>
              <a:buFont typeface="Wingdings" panose="05000000000000000000" charset="0"/>
              <a:buChar char="l"/>
            </a:pPr>
            <a:endParaRPr lang="zh-CN" altLang="en-US"/>
          </a:p>
          <a:p>
            <a:pPr marL="285750" indent="-285750" fontAlgn="auto">
              <a:lnSpc>
                <a:spcPct val="150000"/>
              </a:lnSpc>
              <a:buFont typeface="Wingdings" panose="05000000000000000000" charset="0"/>
              <a:buChar char="l"/>
            </a:pPr>
            <a:r>
              <a:rPr lang="zh-CN" altLang="en-US"/>
              <a:t>基于以上，实现了一个文本语义搜索系统并在标准数据集上进行实验，通过与其他系统相比得出其搜索质量更好。</a:t>
            </a:r>
            <a:endParaRPr lang="zh-CN" altLang="en-US"/>
          </a:p>
          <a:p>
            <a:pPr marL="285750" indent="-285750" fontAlgn="auto">
              <a:lnSpc>
                <a:spcPct val="150000"/>
              </a:lnSpc>
              <a:buFont typeface="Wingdings" panose="05000000000000000000" charset="0"/>
              <a:buChar char="l"/>
            </a:pPr>
            <a:endParaRPr lang="zh-CN" altLang="en-US"/>
          </a:p>
          <a:p>
            <a:pPr indent="0" fontAlgn="auto">
              <a:lnSpc>
                <a:spcPct val="150000"/>
              </a:lnSpc>
              <a:buFont typeface="Wingdings" panose="05000000000000000000" charset="0"/>
              <a:buNone/>
            </a:pP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28065" y="594360"/>
            <a:ext cx="4530090" cy="460375"/>
          </a:xfrm>
          <a:prstGeom prst="rect">
            <a:avLst/>
          </a:prstGeom>
          <a:noFill/>
        </p:spPr>
        <p:txBody>
          <a:bodyPr wrap="square" rtlCol="0">
            <a:spAutoFit/>
          </a:bodyPr>
          <a:p>
            <a:r>
              <a:rPr lang="en-US" altLang="zh-CN" sz="2400" b="1"/>
              <a:t>vector space model</a:t>
            </a:r>
            <a:endParaRPr lang="en-US" altLang="zh-CN" sz="2400" b="1"/>
          </a:p>
        </p:txBody>
      </p:sp>
      <p:sp>
        <p:nvSpPr>
          <p:cNvPr id="4" name="文本框 3"/>
          <p:cNvSpPr txBox="1"/>
          <p:nvPr/>
        </p:nvSpPr>
        <p:spPr>
          <a:xfrm>
            <a:off x="1118235" y="1348105"/>
            <a:ext cx="9093200" cy="3553460"/>
          </a:xfrm>
          <a:prstGeom prst="rect">
            <a:avLst/>
          </a:prstGeom>
          <a:noFill/>
        </p:spPr>
        <p:txBody>
          <a:bodyPr wrap="square" rtlCol="0">
            <a:spAutoFit/>
          </a:bodyPr>
          <a:p>
            <a:pPr fontAlgn="auto">
              <a:lnSpc>
                <a:spcPct val="150000"/>
              </a:lnSpc>
            </a:pPr>
            <a:r>
              <a:rPr lang="zh-CN" altLang="en-US"/>
              <a:t>把对文本内容的处理简化为向量空间中的向量运算，并且它以空间上的相似度表达语义的相似度。</a:t>
            </a:r>
            <a:endParaRPr lang="zh-CN" altLang="en-US"/>
          </a:p>
          <a:p>
            <a:pPr fontAlgn="auto">
              <a:lnSpc>
                <a:spcPct val="150000"/>
              </a:lnSpc>
            </a:pPr>
            <a:r>
              <a:rPr lang="zh-CN" altLang="en-US"/>
              <a:t>例如，计算</a:t>
            </a:r>
            <a:r>
              <a:rPr lang="zh-CN" altLang="en-US">
                <a:sym typeface="+mn-ea"/>
              </a:rPr>
              <a:t>一个查询</a:t>
            </a:r>
            <a:r>
              <a:rPr lang="en-US" altLang="zh-CN">
                <a:sym typeface="+mn-ea"/>
              </a:rPr>
              <a:t>Q</a:t>
            </a:r>
            <a:r>
              <a:rPr lang="zh-CN" altLang="en-US">
                <a:sym typeface="+mn-ea"/>
              </a:rPr>
              <a:t>和</a:t>
            </a:r>
            <a:r>
              <a:rPr lang="zh-CN" altLang="en-US"/>
              <a:t>检索出的文档</a:t>
            </a:r>
            <a:r>
              <a:rPr lang="en-US" altLang="zh-CN"/>
              <a:t>D</a:t>
            </a:r>
            <a:r>
              <a:rPr lang="zh-CN" altLang="en-US"/>
              <a:t>的相似度</a:t>
            </a:r>
            <a:endParaRPr lang="zh-CN" altLang="en-US"/>
          </a:p>
          <a:p>
            <a:pPr marL="285750" indent="-285750" fontAlgn="auto">
              <a:lnSpc>
                <a:spcPct val="150000"/>
              </a:lnSpc>
              <a:buFont typeface="Arial" panose="020B0604020202020204" pitchFamily="34" charset="0"/>
              <a:buChar char="•"/>
            </a:pPr>
            <a:r>
              <a:rPr lang="zh-CN" altLang="en-US" sz="1600"/>
              <a:t>第一步：把文档中每个词的权重（如</a:t>
            </a:r>
            <a:r>
              <a:rPr lang="en-US" altLang="zh-CN" sz="1600"/>
              <a:t>TF-IDF</a:t>
            </a:r>
            <a:r>
              <a:rPr lang="zh-CN" altLang="en-US" sz="1600"/>
              <a:t>值）组成一个向量</a:t>
            </a:r>
            <a:r>
              <a:rPr lang="en-US" altLang="zh-CN" sz="1600"/>
              <a:t>Dvector(w1,w2......wN)</a:t>
            </a:r>
            <a:r>
              <a:rPr lang="zh-CN" altLang="en-US" sz="1600"/>
              <a:t>，将</a:t>
            </a:r>
            <a:r>
              <a:rPr lang="en-US" altLang="zh-CN" sz="1600"/>
              <a:t>Q</a:t>
            </a:r>
            <a:r>
              <a:rPr lang="zh-CN" altLang="en-US" sz="1600"/>
              <a:t>看做一个简单的文本，以同样的方法表示得到</a:t>
            </a:r>
            <a:r>
              <a:rPr lang="en-US" altLang="zh-CN" sz="1600"/>
              <a:t>Qvector</a:t>
            </a:r>
            <a:r>
              <a:rPr lang="zh-CN" altLang="en-US" sz="1600"/>
              <a:t>（</a:t>
            </a:r>
            <a:r>
              <a:rPr lang="en-US" altLang="zh-CN" sz="1600"/>
              <a:t>w1,w2......wN</a:t>
            </a:r>
            <a:r>
              <a:rPr lang="zh-CN" altLang="en-US" sz="1600"/>
              <a:t>）</a:t>
            </a:r>
            <a:endParaRPr lang="zh-CN" altLang="en-US" sz="1600"/>
          </a:p>
          <a:p>
            <a:pPr marL="285750" indent="-285750" fontAlgn="auto">
              <a:lnSpc>
                <a:spcPct val="150000"/>
              </a:lnSpc>
              <a:buFont typeface="Arial" panose="020B0604020202020204" pitchFamily="34" charset="0"/>
              <a:buChar char="•"/>
            </a:pPr>
            <a:r>
              <a:rPr lang="zh-CN" altLang="en-US" sz="1600"/>
              <a:t>第二步：将所有查询出的文档向量和查询语句向量取并集，用并集元素的个数</a:t>
            </a:r>
            <a:r>
              <a:rPr lang="en-US" altLang="zh-CN" sz="1600"/>
              <a:t>N</a:t>
            </a:r>
            <a:r>
              <a:rPr lang="zh-CN" altLang="en-US" sz="1600"/>
              <a:t>统一各向量长度，一个文档不包含某个词，那么该词的权重为</a:t>
            </a:r>
            <a:r>
              <a:rPr lang="en-US" altLang="zh-CN" sz="1600"/>
              <a:t>0</a:t>
            </a:r>
            <a:endParaRPr lang="en-US" altLang="zh-CN" sz="1600"/>
          </a:p>
          <a:p>
            <a:pPr marL="285750" indent="-285750" fontAlgn="auto">
              <a:lnSpc>
                <a:spcPct val="150000"/>
              </a:lnSpc>
              <a:buFont typeface="Arial" panose="020B0604020202020204" pitchFamily="34" charset="0"/>
              <a:buChar char="•"/>
            </a:pPr>
            <a:r>
              <a:rPr lang="zh-CN" altLang="en-US" sz="1600"/>
              <a:t>第三步：把所有统一后的向量放到一个</a:t>
            </a:r>
            <a:r>
              <a:rPr lang="en-US" altLang="zh-CN" sz="1600"/>
              <a:t>N</a:t>
            </a:r>
            <a:r>
              <a:rPr lang="zh-CN" altLang="en-US" sz="1600"/>
              <a:t>维空间中，每个词是一个维度</a:t>
            </a:r>
            <a:endParaRPr lang="zh-CN" altLang="en-US" sz="1600"/>
          </a:p>
          <a:p>
            <a:pPr marL="285750" indent="-285750" fontAlgn="auto">
              <a:lnSpc>
                <a:spcPct val="150000"/>
              </a:lnSpc>
              <a:buFont typeface="Arial" panose="020B0604020202020204" pitchFamily="34" charset="0"/>
              <a:buChar char="•"/>
            </a:pPr>
            <a:r>
              <a:rPr lang="zh-CN" altLang="en-US" sz="1600"/>
              <a:t>第四步：使用余弦相似公式计算相似度</a:t>
            </a:r>
            <a:endParaRPr lang="zh-CN" altLang="en-US" sz="1600"/>
          </a:p>
        </p:txBody>
      </p:sp>
      <p:pic>
        <p:nvPicPr>
          <p:cNvPr id="5" name="图片 4"/>
          <p:cNvPicPr>
            <a:picLocks noChangeAspect="1"/>
          </p:cNvPicPr>
          <p:nvPr/>
        </p:nvPicPr>
        <p:blipFill>
          <a:blip r:embed="rId1"/>
          <a:stretch>
            <a:fillRect/>
          </a:stretch>
        </p:blipFill>
        <p:spPr>
          <a:xfrm>
            <a:off x="7906385" y="3985895"/>
            <a:ext cx="3782060" cy="2482850"/>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28065" y="594360"/>
            <a:ext cx="5209540" cy="460375"/>
          </a:xfrm>
          <a:prstGeom prst="rect">
            <a:avLst/>
          </a:prstGeom>
          <a:noFill/>
        </p:spPr>
        <p:txBody>
          <a:bodyPr wrap="square" rtlCol="0">
            <a:spAutoFit/>
          </a:bodyPr>
          <a:p>
            <a:r>
              <a:rPr lang="zh-CN" altLang="en-US" sz="2400" b="1"/>
              <a:t> </a:t>
            </a:r>
            <a:r>
              <a:rPr lang="en-US" altLang="zh-CN" sz="2400" b="1"/>
              <a:t>multi-v</a:t>
            </a:r>
            <a:r>
              <a:rPr lang="zh-CN" altLang="en-US" sz="2400" b="1"/>
              <a:t>ector Space Model</a:t>
            </a:r>
            <a:endParaRPr lang="zh-CN" altLang="en-US" sz="2400" b="1"/>
          </a:p>
        </p:txBody>
      </p:sp>
      <p:sp>
        <p:nvSpPr>
          <p:cNvPr id="3" name="文本框 2"/>
          <p:cNvSpPr txBox="1"/>
          <p:nvPr/>
        </p:nvSpPr>
        <p:spPr>
          <a:xfrm>
            <a:off x="1169670" y="1424940"/>
            <a:ext cx="9079865" cy="2584450"/>
          </a:xfrm>
          <a:prstGeom prst="rect">
            <a:avLst/>
          </a:prstGeom>
          <a:noFill/>
        </p:spPr>
        <p:txBody>
          <a:bodyPr wrap="square" rtlCol="0">
            <a:spAutoFit/>
          </a:bodyPr>
          <a:p>
            <a:pPr marL="285750" indent="-285750" fontAlgn="auto">
              <a:lnSpc>
                <a:spcPct val="150000"/>
              </a:lnSpc>
              <a:buFont typeface="Arial" panose="020B0604020202020204" pitchFamily="34" charset="0"/>
              <a:buChar char="•"/>
            </a:pPr>
            <a:r>
              <a:rPr lang="zh-CN" altLang="en-US"/>
              <a:t>文本语料、网页或博客中包含大量的</a:t>
            </a:r>
            <a:r>
              <a:rPr lang="en-US" altLang="zh-CN"/>
              <a:t>NE</a:t>
            </a:r>
            <a:r>
              <a:rPr lang="zh-CN" altLang="en-US"/>
              <a:t>，一个被认可的</a:t>
            </a:r>
            <a:r>
              <a:rPr lang="en-US" altLang="zh-CN"/>
              <a:t>NE</a:t>
            </a:r>
            <a:r>
              <a:rPr lang="zh-CN" altLang="en-US"/>
              <a:t>应该有三个特征：名字、类别和标识。因此，为了能够利用</a:t>
            </a:r>
            <a:r>
              <a:rPr lang="en-US" altLang="zh-CN"/>
              <a:t>NE</a:t>
            </a:r>
            <a:r>
              <a:rPr lang="zh-CN" altLang="en-US"/>
              <a:t>的本体论特征来正确表示文档和查询，定义了一个三元组（名字 </a:t>
            </a:r>
            <a:r>
              <a:rPr lang="en-US" altLang="zh-CN"/>
              <a:t>N</a:t>
            </a:r>
            <a:r>
              <a:rPr lang="zh-CN" altLang="en-US"/>
              <a:t>，类别 </a:t>
            </a:r>
            <a:r>
              <a:rPr lang="en-US" altLang="zh-CN"/>
              <a:t>C</a:t>
            </a:r>
            <a:r>
              <a:rPr lang="zh-CN" altLang="en-US"/>
              <a:t>，标识 </a:t>
            </a:r>
            <a:r>
              <a:rPr lang="en-US" altLang="zh-CN"/>
              <a:t>I</a:t>
            </a:r>
            <a:r>
              <a:rPr lang="zh-CN" altLang="en-US"/>
              <a:t>）。例如，</a:t>
            </a:r>
            <a:r>
              <a:rPr lang="en-US" altLang="zh-CN"/>
              <a:t>“</a:t>
            </a:r>
            <a:r>
              <a:rPr lang="zh-CN" altLang="en-US"/>
              <a:t>通用汽车</a:t>
            </a:r>
            <a:r>
              <a:rPr lang="en-US" altLang="zh-CN"/>
              <a:t>”——</a:t>
            </a:r>
            <a:r>
              <a:rPr lang="zh-CN" altLang="en-US"/>
              <a:t>（通用汽车，公司，</a:t>
            </a:r>
            <a:r>
              <a:rPr lang="en-US" altLang="zh-CN"/>
              <a:t>#Inc1234</a:t>
            </a:r>
            <a:r>
              <a:rPr lang="zh-CN" altLang="en-US"/>
              <a:t>）</a:t>
            </a:r>
            <a:endParaRPr lang="zh-CN" altLang="en-US"/>
          </a:p>
          <a:p>
            <a:pPr marL="285750" indent="-285750" fontAlgn="auto">
              <a:lnSpc>
                <a:spcPct val="150000"/>
              </a:lnSpc>
              <a:buFont typeface="Arial" panose="020B0604020202020204" pitchFamily="34" charset="0"/>
              <a:buChar char="•"/>
            </a:pPr>
            <a:endParaRPr lang="zh-CN" altLang="en-US"/>
          </a:p>
          <a:p>
            <a:pPr marL="285750" indent="-285750" fontAlgn="auto">
              <a:lnSpc>
                <a:spcPct val="150000"/>
              </a:lnSpc>
              <a:buFont typeface="Arial" panose="020B0604020202020204" pitchFamily="34" charset="0"/>
              <a:buChar char="•"/>
            </a:pPr>
            <a:endParaRPr lang="zh-CN" altLang="en-US"/>
          </a:p>
        </p:txBody>
      </p:sp>
      <p:pic>
        <p:nvPicPr>
          <p:cNvPr id="4" name="图片 3"/>
          <p:cNvPicPr>
            <a:picLocks noChangeAspect="1"/>
          </p:cNvPicPr>
          <p:nvPr/>
        </p:nvPicPr>
        <p:blipFill>
          <a:blip r:embed="rId1"/>
          <a:stretch>
            <a:fillRect/>
          </a:stretch>
        </p:blipFill>
        <p:spPr>
          <a:xfrm>
            <a:off x="2052320" y="3568700"/>
            <a:ext cx="7559040" cy="205676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LARGE_SHAPE"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2*i*1"/>
  <p:tag name="KSO_WM_UNIT_LAYERLEVEL" val="1"/>
  <p:tag name="KSO_WM_TAG_VERSION" val="1.0"/>
  <p:tag name="KSO_WM_BEAUTIFY_FLAG" val="#wm#"/>
  <p:tag name="KSO_WM_UNIT_LARGE_SHAPE"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5*i*1"/>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6*i*1"/>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6*i*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6*i*2"/>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7*i*1"/>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8*i*1"/>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1846"/>
</p:tagLst>
</file>

<file path=ppt/tags/tag147.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1846"/>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1.xml><?xml version="1.0" encoding="utf-8"?>
<p:tagLst xmlns:p="http://schemas.openxmlformats.org/presentationml/2006/main">
  <p:tag name="KSO_WM_TAG_VERSION" val="1.0"/>
  <p:tag name="KSO_WM_BEAUTIFY_FLAG" val="#wm#"/>
  <p:tag name="KSO_WM_TEMPLATE_CATEGORY" val="custom"/>
  <p:tag name="KSO_WM_TEMPLATE_INDEX" val="20191846"/>
  <p:tag name="KSO_WM_TEMPLATE_THUMBS_INDEX" val="1、8"/>
  <p:tag name="KSO_WM_TEMPLATE_SUBCATEGORY" val="0"/>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94031_1*a*1"/>
  <p:tag name="KSO_WM_TEMPLATE_CATEGORY" val="custom"/>
  <p:tag name="KSO_WM_TEMPLATE_INDEX" val="20194031"/>
  <p:tag name="KSO_WM_UNIT_LAYERLEVEL" val="1"/>
  <p:tag name="KSO_WM_TAG_VERSION" val="1.0"/>
  <p:tag name="KSO_WM_BEAUTIFY_FLAG" val="#wm#"/>
  <p:tag name="KSO_WM_UNIT_ISCONTENTSTITLE" val="0"/>
  <p:tag name="KSO_WM_UNIT_PRESET_TEXT" val="单击此处添加标题"/>
  <p:tag name="KSO_WM_UNIT_NOCLEAR" val="0"/>
  <p:tag name="KSO_WM_UNIT_VALUE" val="10"/>
  <p:tag name="KSO_WM_UNIT_TYPE" val="a"/>
  <p:tag name="KSO_WM_UNIT_INDEX"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94031_1*b*2"/>
  <p:tag name="KSO_WM_TEMPLATE_CATEGORY" val="custom"/>
  <p:tag name="KSO_WM_TEMPLATE_INDEX" val="20194031"/>
  <p:tag name="KSO_WM_UNIT_LAYERLEVEL" val="1"/>
  <p:tag name="KSO_WM_TAG_VERSION" val="1.0"/>
  <p:tag name="KSO_WM_BEAUTIFY_FLAG" val="#wm#"/>
  <p:tag name="KSO_WM_UNIT_ISCONTENTSTITLE" val="0"/>
  <p:tag name="KSO_WM_UNIT_PRESET_TEXT" val="汇报人姓名"/>
  <p:tag name="KSO_WM_UNIT_NOCLEAR" val="0"/>
  <p:tag name="KSO_WM_UNIT_VALUE" val="7"/>
  <p:tag name="KSO_WM_UNIT_TYPE" val="b"/>
  <p:tag name="KSO_WM_UNIT_INDEX"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94031_1*b*3"/>
  <p:tag name="KSO_WM_TEMPLATE_CATEGORY" val="custom"/>
  <p:tag name="KSO_WM_TEMPLATE_INDEX" val="20194031"/>
  <p:tag name="KSO_WM_UNIT_LAYERLEVEL" val="1"/>
  <p:tag name="KSO_WM_TAG_VERSION" val="1.0"/>
  <p:tag name="KSO_WM_BEAUTIFY_FLAG" val="#wm#"/>
  <p:tag name="KSO_WM_UNIT_ISCONTENTSTITLE" val="0"/>
  <p:tag name="KSO_WM_UNIT_PRESET_TEXT" val="汇报日期"/>
  <p:tag name="KSO_WM_UNIT_NOCLEAR" val="0"/>
  <p:tag name="KSO_WM_UNIT_VALUE" val="7"/>
  <p:tag name="KSO_WM_UNIT_TYPE" val="b"/>
  <p:tag name="KSO_WM_UNIT_INDEX" val="3"/>
</p:tagLst>
</file>

<file path=ppt/tags/tag155.xml><?xml version="1.0" encoding="utf-8"?>
<p:tagLst xmlns:p="http://schemas.openxmlformats.org/presentationml/2006/main">
  <p:tag name="KSO_WM_TEMPLATE_THUMBS_INDEX" val="1、3、8"/>
  <p:tag name="KSO_WM_SLIDE_ID" val="custom20194031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94031"/>
  <p:tag name="KSO_WM_SLIDE_LAYOUT" val="a_b"/>
  <p:tag name="KSO_WM_SLIDE_LAYOUT_CNT" val="1_3"/>
</p:tagLst>
</file>

<file path=ppt/tags/tag156.xml><?xml version="1.0" encoding="utf-8"?>
<p:tagLst xmlns:p="http://schemas.openxmlformats.org/presentationml/2006/main">
  <p:tag name="KSO_WM_BEAUTIFY_FLAG" val="#wm#"/>
  <p:tag name="KSO_WM_TEMPLATE_CATEGORY" val="custom"/>
  <p:tag name="KSO_WM_TEMPLATE_INDEX" val="20191846"/>
</p:tagLst>
</file>

<file path=ppt/tags/tag157.xml><?xml version="1.0" encoding="utf-8"?>
<p:tagLst xmlns:p="http://schemas.openxmlformats.org/presentationml/2006/main">
  <p:tag name="KSO_WM_BEAUTIFY_FLAG" val="#wm#"/>
  <p:tag name="KSO_WM_TEMPLATE_CATEGORY" val="custom"/>
  <p:tag name="KSO_WM_TEMPLATE_INDEX" val="20191846"/>
</p:tagLst>
</file>

<file path=ppt/tags/tag158.xml><?xml version="1.0" encoding="utf-8"?>
<p:tagLst xmlns:p="http://schemas.openxmlformats.org/presentationml/2006/main">
  <p:tag name="KSO_WM_UNIT_ISCONTENTSTITLE" val="1"/>
  <p:tag name="KSO_WM_UNIT_PRESET_TEXT" val="目录"/>
  <p:tag name="KSO_WM_UNIT_NOCLEAR" val="0"/>
  <p:tag name="KSO_WM_UNIT_VALUE" val="5"/>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91846_4*a*1"/>
  <p:tag name="KSO_WM_TEMPLATE_CATEGORY" val="custom"/>
  <p:tag name="KSO_WM_TEMPLATE_INDEX" val="20191846"/>
  <p:tag name="KSO_WM_UNIT_LAYERLEVEL" val="1"/>
  <p:tag name="KSO_WM_TAG_VERSION" val="1.0"/>
  <p:tag name="KSO_WM_BEAUTIFY_FLAG" val="#wm#"/>
  <p:tag name="KSO_WM_UNIT_LINE_FORE_SCHEMECOLOR_INDEX" val="15"/>
  <p:tag name="KSO_WM_UNIT_LINE_FILL_TYPE" val="2"/>
  <p:tag name="KSO_WM_UNIT_TEXT_FILL_FORE_SCHEMECOLOR_INDEX" val="15"/>
  <p:tag name="KSO_WM_UNIT_TEXT_FILL_TYPE" val="1"/>
  <p:tag name="KSO_WM_UNIT_USESOURCEFORMAT_APPLY"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191846_4*l_h_i*1_1_1"/>
  <p:tag name="KSO_WM_TEMPLATE_CATEGORY" val="custom"/>
  <p:tag name="KSO_WM_TEMPLATE_INDEX" val="2019184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191846_4*l_h_i*1_1_2"/>
  <p:tag name="KSO_WM_TEMPLATE_CATEGORY" val="custom"/>
  <p:tag name="KSO_WM_TEMPLATE_INDEX" val="20191846"/>
  <p:tag name="KSO_WM_UNIT_LAYERLEVEL" val="1_1_1"/>
  <p:tag name="KSO_WM_TAG_VERSION" val="1.0"/>
  <p:tag name="KSO_WM_BEAUTIFY_FLAG" val="#wm#"/>
  <p:tag name="KSO_WM_UNIT_LINE_FORE_SCHEMECOLOR_INDEX" val="14"/>
  <p:tag name="KSO_WM_UNIT_LINE_FILL_TYPE" val="2"/>
  <p:tag name="KSO_WM_UNIT_USESOURCEFORMAT_APPLY" val="1"/>
</p:tagLst>
</file>

<file path=ppt/tags/tag161.xml><?xml version="1.0" encoding="utf-8"?>
<p:tagLst xmlns:p="http://schemas.openxmlformats.org/presentationml/2006/main">
  <p:tag name="KSO_WM_TAG_VERSION" val="1.0"/>
  <p:tag name="KSO_WM_TEMPLATE_CATEGORY" val="custom"/>
  <p:tag name="KSO_WM_TEMPLATE_INDEX" val="20191846"/>
  <p:tag name="KSO_WM_UNIT_TYPE" val="l_h_f"/>
  <p:tag name="KSO_WM_UNIT_INDEX" val="1_1_1"/>
  <p:tag name="KSO_WM_UNIT_ID" val="custom20191846_4*l_h_f*1_1_1"/>
  <p:tag name="KSO_WM_UNIT_LAYERLEVEL" val="1_1_1"/>
  <p:tag name="KSO_WM_UNIT_VALUE" val="9"/>
  <p:tag name="KSO_WM_UNIT_HIGHLIGHT" val="0"/>
  <p:tag name="KSO_WM_UNIT_COMPATIBLE" val="0"/>
  <p:tag name="KSO_WM_BEAUTIFY_FLAG" val="#wm#"/>
  <p:tag name="KSO_WM_UNIT_PRESET_TEXT" val="单击此处添加小标题"/>
  <p:tag name="KSO_WM_UNIT_NOCLEAR" val="0"/>
  <p:tag name="KSO_WM_UNIT_DIAGRAM_ISNUMVISUAL" val="0"/>
  <p:tag name="KSO_WM_UNIT_DIAGRAM_ISREFERUNIT" val="0"/>
  <p:tag name="KSO_WM_DIAGRAM_GROUP_CODE" val="l1-1"/>
  <p:tag name="KSO_WM_UNIT_TEXT_FILL_FORE_SCHEMECOLOR_INDEX" val="13"/>
  <p:tag name="KSO_WM_UNIT_TEXT_FILL_TYPE" val="1"/>
  <p:tag name="KSO_WM_UNIT_USESOURCEFORMAT_APPLY"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191846_4*l_h_i*1_2_1"/>
  <p:tag name="KSO_WM_TEMPLATE_CATEGORY" val="custom"/>
  <p:tag name="KSO_WM_TEMPLATE_INDEX" val="2019184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191846_4*l_h_i*1_2_2"/>
  <p:tag name="KSO_WM_TEMPLATE_CATEGORY" val="custom"/>
  <p:tag name="KSO_WM_TEMPLATE_INDEX" val="20191846"/>
  <p:tag name="KSO_WM_UNIT_LAYERLEVEL" val="1_1_1"/>
  <p:tag name="KSO_WM_TAG_VERSION" val="1.0"/>
  <p:tag name="KSO_WM_BEAUTIFY_FLAG" val="#wm#"/>
  <p:tag name="KSO_WM_UNIT_LINE_FORE_SCHEMECOLOR_INDEX" val="14"/>
  <p:tag name="KSO_WM_UNIT_LINE_FILL_TYPE" val="2"/>
  <p:tag name="KSO_WM_UNIT_USESOURCEFORMAT_APPLY" val="1"/>
</p:tagLst>
</file>

<file path=ppt/tags/tag164.xml><?xml version="1.0" encoding="utf-8"?>
<p:tagLst xmlns:p="http://schemas.openxmlformats.org/presentationml/2006/main">
  <p:tag name="KSO_WM_TAG_VERSION" val="1.0"/>
  <p:tag name="KSO_WM_TEMPLATE_CATEGORY" val="custom"/>
  <p:tag name="KSO_WM_TEMPLATE_INDEX" val="20191846"/>
  <p:tag name="KSO_WM_UNIT_TYPE" val="l_h_f"/>
  <p:tag name="KSO_WM_UNIT_INDEX" val="1_2_1"/>
  <p:tag name="KSO_WM_UNIT_ID" val="custom20191846_4*l_h_f*1_2_1"/>
  <p:tag name="KSO_WM_UNIT_LAYERLEVEL" val="1_1_1"/>
  <p:tag name="KSO_WM_UNIT_VALUE" val="9"/>
  <p:tag name="KSO_WM_UNIT_HIGHLIGHT" val="0"/>
  <p:tag name="KSO_WM_UNIT_COMPATIBLE" val="0"/>
  <p:tag name="KSO_WM_BEAUTIFY_FLAG" val="#wm#"/>
  <p:tag name="KSO_WM_UNIT_PRESET_TEXT" val="单击此处添加小标题"/>
  <p:tag name="KSO_WM_UNIT_NOCLEAR" val="0"/>
  <p:tag name="KSO_WM_UNIT_DIAGRAM_ISNUMVISUAL" val="0"/>
  <p:tag name="KSO_WM_UNIT_DIAGRAM_ISREFERUNIT" val="0"/>
  <p:tag name="KSO_WM_DIAGRAM_GROUP_CODE" val="l1-1"/>
  <p:tag name="KSO_WM_UNIT_TEXT_FILL_FORE_SCHEMECOLOR_INDEX" val="13"/>
  <p:tag name="KSO_WM_UNIT_TEXT_FILL_TYPE" val="1"/>
  <p:tag name="KSO_WM_UNIT_USESOURCEFORMAT_APPLY" val="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191846_4*l_h_i*1_3_1"/>
  <p:tag name="KSO_WM_TEMPLATE_CATEGORY" val="custom"/>
  <p:tag name="KSO_WM_TEMPLATE_INDEX" val="2019184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ustom20191846_4*l_h_i*1_3_2"/>
  <p:tag name="KSO_WM_TEMPLATE_CATEGORY" val="custom"/>
  <p:tag name="KSO_WM_TEMPLATE_INDEX" val="20191846"/>
  <p:tag name="KSO_WM_UNIT_LAYERLEVEL" val="1_1_1"/>
  <p:tag name="KSO_WM_TAG_VERSION" val="1.0"/>
  <p:tag name="KSO_WM_BEAUTIFY_FLAG" val="#wm#"/>
  <p:tag name="KSO_WM_UNIT_LINE_FORE_SCHEMECOLOR_INDEX" val="14"/>
  <p:tag name="KSO_WM_UNIT_LINE_FILL_TYPE" val="2"/>
  <p:tag name="KSO_WM_UNIT_USESOURCEFORMAT_APPLY" val="1"/>
</p:tagLst>
</file>

<file path=ppt/tags/tag167.xml><?xml version="1.0" encoding="utf-8"?>
<p:tagLst xmlns:p="http://schemas.openxmlformats.org/presentationml/2006/main">
  <p:tag name="KSO_WM_TAG_VERSION" val="1.0"/>
  <p:tag name="KSO_WM_TEMPLATE_CATEGORY" val="custom"/>
  <p:tag name="KSO_WM_TEMPLATE_INDEX" val="20191846"/>
  <p:tag name="KSO_WM_UNIT_TYPE" val="l_h_f"/>
  <p:tag name="KSO_WM_UNIT_INDEX" val="1_3_1"/>
  <p:tag name="KSO_WM_UNIT_ID" val="custom20191846_4*l_h_f*1_3_1"/>
  <p:tag name="KSO_WM_UNIT_LAYERLEVEL" val="1_1_1"/>
  <p:tag name="KSO_WM_UNIT_VALUE" val="9"/>
  <p:tag name="KSO_WM_UNIT_HIGHLIGHT" val="0"/>
  <p:tag name="KSO_WM_UNIT_COMPATIBLE" val="0"/>
  <p:tag name="KSO_WM_BEAUTIFY_FLAG" val="#wm#"/>
  <p:tag name="KSO_WM_UNIT_PRESET_TEXT" val="单击此处添加小标题"/>
  <p:tag name="KSO_WM_UNIT_NOCLEAR" val="0"/>
  <p:tag name="KSO_WM_UNIT_DIAGRAM_ISNUMVISUAL" val="0"/>
  <p:tag name="KSO_WM_UNIT_DIAGRAM_ISREFERUNIT" val="0"/>
  <p:tag name="KSO_WM_DIAGRAM_GROUP_CODE" val="l1-1"/>
  <p:tag name="KSO_WM_UNIT_TEXT_FILL_FORE_SCHEMECOLOR_INDEX" val="13"/>
  <p:tag name="KSO_WM_UNIT_TEXT_FILL_TYPE" val="1"/>
  <p:tag name="KSO_WM_UNIT_USESOURCEFORMAT_APPLY" val="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191846_4*l_h_i*1_4_1"/>
  <p:tag name="KSO_WM_TEMPLATE_CATEGORY" val="custom"/>
  <p:tag name="KSO_WM_TEMPLATE_INDEX" val="2019184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custom20191846_4*l_h_i*1_4_2"/>
  <p:tag name="KSO_WM_TEMPLATE_CATEGORY" val="custom"/>
  <p:tag name="KSO_WM_TEMPLATE_INDEX" val="20191846"/>
  <p:tag name="KSO_WM_UNIT_LAYERLEVEL" val="1_1_1"/>
  <p:tag name="KSO_WM_TAG_VERSION" val="1.0"/>
  <p:tag name="KSO_WM_BEAUTIFY_FLAG" val="#wm#"/>
  <p:tag name="KSO_WM_UNIT_LINE_FORE_SCHEMECOLOR_INDEX" val="14"/>
  <p:tag name="KSO_WM_UNIT_LINE_FILL_TYPE" val="2"/>
  <p:tag name="KSO_WM_UNIT_USESOURCEFORMAT_APPLY"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TAG_VERSION" val="1.0"/>
  <p:tag name="KSO_WM_TEMPLATE_CATEGORY" val="custom"/>
  <p:tag name="KSO_WM_TEMPLATE_INDEX" val="20191846"/>
  <p:tag name="KSO_WM_UNIT_TYPE" val="l_h_f"/>
  <p:tag name="KSO_WM_UNIT_INDEX" val="1_4_1"/>
  <p:tag name="KSO_WM_UNIT_ID" val="custom20191846_4*l_h_f*1_4_1"/>
  <p:tag name="KSO_WM_UNIT_LAYERLEVEL" val="1_1_1"/>
  <p:tag name="KSO_WM_UNIT_VALUE" val="9"/>
  <p:tag name="KSO_WM_UNIT_HIGHLIGHT" val="0"/>
  <p:tag name="KSO_WM_UNIT_COMPATIBLE" val="0"/>
  <p:tag name="KSO_WM_BEAUTIFY_FLAG" val="#wm#"/>
  <p:tag name="KSO_WM_UNIT_PRESET_TEXT" val="单击此处添加小标题"/>
  <p:tag name="KSO_WM_UNIT_NOCLEAR" val="0"/>
  <p:tag name="KSO_WM_UNIT_DIAGRAM_ISNUMVISUAL" val="0"/>
  <p:tag name="KSO_WM_UNIT_DIAGRAM_ISREFERUNIT" val="0"/>
  <p:tag name="KSO_WM_DIAGRAM_GROUP_CODE" val="l1-1"/>
  <p:tag name="KSO_WM_UNIT_TEXT_FILL_FORE_SCHEMECOLOR_INDEX" val="13"/>
  <p:tag name="KSO_WM_UNIT_TEXT_FILL_TYPE" val="1"/>
  <p:tag name="KSO_WM_UNIT_USESOURCEFORMAT_APPLY" val="1"/>
</p:tagLst>
</file>

<file path=ppt/tags/tag171.xml><?xml version="1.0" encoding="utf-8"?>
<p:tagLst xmlns:p="http://schemas.openxmlformats.org/presentationml/2006/main">
  <p:tag name="KSO_WM_TEMPLATE_INDEX" val="20191846"/>
  <p:tag name="KSO_WM_TAG_VERSION" val="1.0"/>
  <p:tag name="KSO_WM_SLIDE_INDEX" val="4"/>
  <p:tag name="KSO_WM_SLIDE_ITEM_CNT" val="4"/>
  <p:tag name="KSO_WM_SLIDE_LAYOUT" val="a_l"/>
  <p:tag name="KSO_WM_SLIDE_LAYOUT_CNT" val="1_1"/>
  <p:tag name="KSO_WM_SLIDE_TYPE" val="contents"/>
  <p:tag name="KSO_WM_SLIDE_SUBTYPE" val="diag"/>
  <p:tag name="KSO_WM_BEAUTIFY_FLAG" val="#wm#"/>
  <p:tag name="KSO_WM_TEMPLATE_CATEGORY" val="custom"/>
  <p:tag name="KSO_WM_SLIDE_ID" val="custom20191846_4"/>
  <p:tag name="KSO_WM_TEMPLATE_SUBCATEGORY" val="0"/>
  <p:tag name="KSO_WM_DIAGRAM_GROUP_CODE" val="l1-1"/>
  <p:tag name="KSO_WM_SLIDE_DIAGTYPE" val="l"/>
</p:tagLst>
</file>

<file path=ppt/tags/tag172.xml><?xml version="1.0" encoding="utf-8"?>
<p:tagLst xmlns:p="http://schemas.openxmlformats.org/presentationml/2006/main">
  <p:tag name="KSO_WM_BEAUTIFY_FLAG" val="#wm#"/>
  <p:tag name="KSO_WM_TEMPLATE_CATEGORY" val="custom"/>
  <p:tag name="KSO_WM_TEMPLATE_INDEX" val="20191846"/>
</p:tagLst>
</file>

<file path=ppt/tags/tag173.xml><?xml version="1.0" encoding="utf-8"?>
<p:tagLst xmlns:p="http://schemas.openxmlformats.org/presentationml/2006/main">
  <p:tag name="KSO_WM_BEAUTIFY_FLAG" val="#wm#"/>
  <p:tag name="KSO_WM_TEMPLATE_CATEGORY" val="custom"/>
  <p:tag name="KSO_WM_TEMPLATE_INDEX" val="20191846"/>
</p:tagLst>
</file>

<file path=ppt/tags/tag174.xml><?xml version="1.0" encoding="utf-8"?>
<p:tagLst xmlns:p="http://schemas.openxmlformats.org/presentationml/2006/main">
  <p:tag name="KSO_WM_BEAUTIFY_FLAG" val="#wm#"/>
  <p:tag name="KSO_WM_TEMPLATE_CATEGORY" val="custom"/>
  <p:tag name="KSO_WM_TEMPLATE_INDEX" val="20191846"/>
</p:tagLst>
</file>

<file path=ppt/tags/tag175.xml><?xml version="1.0" encoding="utf-8"?>
<p:tagLst xmlns:p="http://schemas.openxmlformats.org/presentationml/2006/main">
  <p:tag name="KSO_WM_BEAUTIFY_FLAG" val="#wm#"/>
  <p:tag name="KSO_WM_TEMPLATE_CATEGORY" val="custom"/>
  <p:tag name="KSO_WM_TEMPLATE_INDEX" val="20191846"/>
</p:tagLst>
</file>

<file path=ppt/tags/tag176.xml><?xml version="1.0" encoding="utf-8"?>
<p:tagLst xmlns:p="http://schemas.openxmlformats.org/presentationml/2006/main">
  <p:tag name="KSO_WM_BEAUTIFY_FLAG" val="#wm#"/>
  <p:tag name="KSO_WM_TEMPLATE_CATEGORY" val="custom"/>
  <p:tag name="KSO_WM_TEMPLATE_INDEX" val="20191846"/>
</p:tagLst>
</file>

<file path=ppt/tags/tag177.xml><?xml version="1.0" encoding="utf-8"?>
<p:tagLst xmlns:p="http://schemas.openxmlformats.org/presentationml/2006/main">
  <p:tag name="KSO_WM_BEAUTIFY_FLAG" val="#wm#"/>
  <p:tag name="KSO_WM_TEMPLATE_CATEGORY" val="custom"/>
  <p:tag name="KSO_WM_TEMPLATE_INDEX" val="20191846"/>
</p:tagLst>
</file>

<file path=ppt/tags/tag178.xml><?xml version="1.0" encoding="utf-8"?>
<p:tagLst xmlns:p="http://schemas.openxmlformats.org/presentationml/2006/main">
  <p:tag name="KSO_WM_BEAUTIFY_FLAG" val="#wm#"/>
  <p:tag name="KSO_WM_TEMPLATE_CATEGORY" val="custom"/>
  <p:tag name="KSO_WM_TEMPLATE_INDEX" val="20191846"/>
</p:tagLst>
</file>

<file path=ppt/tags/tag179.xml><?xml version="1.0" encoding="utf-8"?>
<p:tagLst xmlns:p="http://schemas.openxmlformats.org/presentationml/2006/main">
  <p:tag name="KSO_WM_BEAUTIFY_FLAG" val="#wm#"/>
  <p:tag name="KSO_WM_TEMPLATE_CATEGORY" val="custom"/>
  <p:tag name="KSO_WM_TEMPLATE_INDEX" val="20191846"/>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BEAUTIFY_FLAG" val="#wm#"/>
  <p:tag name="KSO_WM_TEMPLATE_CATEGORY" val="custom"/>
  <p:tag name="KSO_WM_TEMPLATE_INDEX" val="20191846"/>
</p:tagLst>
</file>

<file path=ppt/tags/tag181.xml><?xml version="1.0" encoding="utf-8"?>
<p:tagLst xmlns:p="http://schemas.openxmlformats.org/presentationml/2006/main">
  <p:tag name="KSO_WM_BEAUTIFY_FLAG" val="#wm#"/>
  <p:tag name="KSO_WM_TEMPLATE_CATEGORY" val="custom"/>
  <p:tag name="KSO_WM_TEMPLATE_INDEX" val="20191846"/>
</p:tagLst>
</file>

<file path=ppt/tags/tag182.xml><?xml version="1.0" encoding="utf-8"?>
<p:tagLst xmlns:p="http://schemas.openxmlformats.org/presentationml/2006/main">
  <p:tag name="KSO_WM_BEAUTIFY_FLAG" val="#wm#"/>
  <p:tag name="KSO_WM_TEMPLATE_CATEGORY" val="custom"/>
  <p:tag name="KSO_WM_TEMPLATE_INDEX" val="20191846"/>
</p:tagLst>
</file>

<file path=ppt/tags/tag183.xml><?xml version="1.0" encoding="utf-8"?>
<p:tagLst xmlns:p="http://schemas.openxmlformats.org/presentationml/2006/main">
  <p:tag name="KSO_WM_BEAUTIFY_FLAG" val="#wm#"/>
  <p:tag name="KSO_WM_TEMPLATE_CATEGORY" val="custom"/>
  <p:tag name="KSO_WM_TEMPLATE_INDEX" val="20191846"/>
</p:tagLst>
</file>

<file path=ppt/tags/tag184.xml><?xml version="1.0" encoding="utf-8"?>
<p:tagLst xmlns:p="http://schemas.openxmlformats.org/presentationml/2006/main">
  <p:tag name="KSO_WM_BEAUTIFY_FLAG" val="#wm#"/>
  <p:tag name="KSO_WM_TEMPLATE_CATEGORY" val="custom"/>
  <p:tag name="KSO_WM_TEMPLATE_INDEX" val="20191846"/>
</p:tagLst>
</file>

<file path=ppt/tags/tag185.xml><?xml version="1.0" encoding="utf-8"?>
<p:tagLst xmlns:p="http://schemas.openxmlformats.org/presentationml/2006/main">
  <p:tag name="KSO_WM_BEAUTIFY_FLAG" val="#wm#"/>
  <p:tag name="KSO_WM_TEMPLATE_CATEGORY" val="custom"/>
  <p:tag name="KSO_WM_TEMPLATE_INDEX" val="20191846"/>
</p:tagLst>
</file>

<file path=ppt/tags/tag186.xml><?xml version="1.0" encoding="utf-8"?>
<p:tagLst xmlns:p="http://schemas.openxmlformats.org/presentationml/2006/main">
  <p:tag name="KSO_WM_BEAUTIFY_FLAG" val="#wm#"/>
  <p:tag name="KSO_WM_TEMPLATE_CATEGORY" val="custom"/>
  <p:tag name="KSO_WM_TEMPLATE_INDEX" val="20191846"/>
</p:tagLst>
</file>

<file path=ppt/tags/tag187.xml><?xml version="1.0" encoding="utf-8"?>
<p:tagLst xmlns:p="http://schemas.openxmlformats.org/presentationml/2006/main">
  <p:tag name="KSO_WM_BEAUTIFY_FLAG" val="#wm#"/>
  <p:tag name="KSO_WM_TEMPLATE_CATEGORY" val="custom"/>
  <p:tag name="KSO_WM_TEMPLATE_INDEX" val="20191846"/>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1.0"/>
  <p:tag name="KSO_WM_BEAUTIFY_FLAG" val="#wm#"/>
  <p:tag name="KSO_WM_UNIT_LARGE_SHA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5*i*1"/>
  <p:tag name="KSO_WM_UNIT_LAYERLEVEL" val="1"/>
  <p:tag name="KSO_WM_TAG_VERSION" val="1.0"/>
  <p:tag name="KSO_WM_BEAUTIFY_FLAG" val="#wm#"/>
  <p:tag name="KSO_WM_UNIT_LARGE_SHA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6*i*1"/>
  <p:tag name="KSO_WM_UNIT_LAYERLEVEL" val="1"/>
  <p:tag name="KSO_WM_TAG_VERSION" val="1.0"/>
  <p:tag name="KSO_WM_BEAUTIFY_FLAG" val="#wm#"/>
  <p:tag name="KSO_WM_UNIT_LARGE_SHAPE"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BEAUTIFY_FLAG" val="#wm#"/>
  <p:tag name="KSO_WM_UNIT_LARGE_SHAPE" val="1"/>
  <p:tag name="KSO_WM_UNIT_TYPE" val="i"/>
  <p:tag name="KSO_WM_UNIT_INDEX" val="2"/>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6*i*3"/>
  <p:tag name="KSO_WM_UNIT_LAYERLEVEL" val="1"/>
  <p:tag name="KSO_WM_TAG_VERSION" val="1.0"/>
  <p:tag name="KSO_WM_BEAUTIFY_FLAG" val="#wm#"/>
  <p:tag name="KSO_WM_UNIT_TYPE" val="i"/>
  <p:tag name="KSO_WM_UNIT_INDEX" val="3"/>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d*1"/>
  <p:tag name="KSO_WM_UNIT_LAYERLEVEL" val="1"/>
  <p:tag name="KSO_WM_TAG_VERSION" val="1.0"/>
  <p:tag name="KSO_WM_BEAUTIFY_FLAG" val="#wm#"/>
  <p:tag name="KSO_WM_UNIT_VALUE" val="1068*795"/>
  <p:tag name="KSO_WM_UNIT_TYPE" val="d"/>
  <p:tag name="KSO_WM_UNIT_INDEX"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BEAUTIFY_FLAG" val="#wm#"/>
  <p:tag name="KSO_WM_UNIT_TYPE" val="i"/>
  <p:tag name="KSO_WM_UNIT_INDEX"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7*i*1"/>
  <p:tag name="KSO_WM_UNIT_LAYERLEVEL" val="1"/>
  <p:tag name="KSO_WM_TAG_VERSION" val="1.0"/>
  <p:tag name="KSO_WM_BEAUTIFY_FLAG" val="#wm#"/>
  <p:tag name="KSO_WM_UNIT_LARGE_SHAPE"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8*i*1"/>
  <p:tag name="KSO_WM_UNIT_LAYERLEVEL" val="1"/>
  <p:tag name="KSO_WM_TAG_VERSION" val="1.0"/>
  <p:tag name="KSO_WM_BEAUTIFY_FLAG" val="#wm#"/>
  <p:tag name="KSO_WM_UNIT_LARGE_SHAPE"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 name="KSO_WM_UNIT_LARGE_SHAPE"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 name="KSO_WM_UNIT_LARGE_SHAPE"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403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403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9.xml><?xml version="1.0" encoding="utf-8"?>
<p:tagLst xmlns:p="http://schemas.openxmlformats.org/presentationml/2006/main">
  <p:tag name="KSO_WM_TEMPLATE_THUMBS_INDEX" val="1、3、8"/>
  <p:tag name="KSO_WM_TEMPLATE_SUBCATEGORY" val="0"/>
  <p:tag name="KSO_WM_TAG_VERSION" val="1.0"/>
  <p:tag name="KSO_WM_BEAUTIFY_FLAG" val="#wm#"/>
  <p:tag name="KSO_WM_TEMPLATE_CATEGORY" val="custom"/>
  <p:tag name="KSO_WM_TEMPLATE_INDEX" val="2019403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6">
      <a:dk1>
        <a:srgbClr val="000000"/>
      </a:dk1>
      <a:lt1>
        <a:sysClr val="window" lastClr="FFFFFF"/>
      </a:lt1>
      <a:dk2>
        <a:srgbClr val="F3EEEC"/>
      </a:dk2>
      <a:lt2>
        <a:srgbClr val="FFFFFF"/>
      </a:lt2>
      <a:accent1>
        <a:srgbClr val="F08300"/>
      </a:accent1>
      <a:accent2>
        <a:srgbClr val="F6AE80"/>
      </a:accent2>
      <a:accent3>
        <a:srgbClr val="F0CE91"/>
      </a:accent3>
      <a:accent4>
        <a:srgbClr val="F0E491"/>
      </a:accent4>
      <a:accent5>
        <a:srgbClr val="E9DCCB"/>
      </a:accent5>
      <a:accent6>
        <a:srgbClr val="A5D4BF"/>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100">
      <a:dk1>
        <a:srgbClr val="000000"/>
      </a:dk1>
      <a:lt1>
        <a:sysClr val="window" lastClr="FFFFFF"/>
      </a:lt1>
      <a:dk2>
        <a:srgbClr val="A50C0B"/>
      </a:dk2>
      <a:lt2>
        <a:srgbClr val="FFFFFF"/>
      </a:lt2>
      <a:accent1>
        <a:srgbClr val="F68986"/>
      </a:accent1>
      <a:accent2>
        <a:srgbClr val="F8B2A6"/>
      </a:accent2>
      <a:accent3>
        <a:srgbClr val="F3BA97"/>
      </a:accent3>
      <a:accent4>
        <a:srgbClr val="E6B976"/>
      </a:accent4>
      <a:accent5>
        <a:srgbClr val="EDD1C1"/>
      </a:accent5>
      <a:accent6>
        <a:srgbClr val="DDAD95"/>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3596</Words>
  <Application>WPS 演示</Application>
  <PresentationFormat>宽屏</PresentationFormat>
  <Paragraphs>177</Paragraphs>
  <Slides>20</Slides>
  <Notes>0</Notes>
  <HiddenSlides>0</HiddenSlides>
  <MMClips>0</MMClips>
  <ScaleCrop>false</ScaleCrop>
  <HeadingPairs>
    <vt:vector size="8" baseType="variant">
      <vt:variant>
        <vt:lpstr>已用的字体</vt:lpstr>
      </vt:variant>
      <vt:variant>
        <vt:i4>8</vt:i4>
      </vt:variant>
      <vt:variant>
        <vt:lpstr>主题</vt:lpstr>
      </vt:variant>
      <vt:variant>
        <vt:i4>3</vt:i4>
      </vt:variant>
      <vt:variant>
        <vt:lpstr>嵌入 OLE 服务器</vt:lpstr>
      </vt:variant>
      <vt:variant>
        <vt:i4>1</vt:i4>
      </vt:variant>
      <vt:variant>
        <vt:lpstr>幻灯片标题</vt:lpstr>
      </vt:variant>
      <vt:variant>
        <vt:i4>20</vt:i4>
      </vt:variant>
    </vt:vector>
  </HeadingPairs>
  <TitlesOfParts>
    <vt:vector size="32" baseType="lpstr">
      <vt:lpstr>Arial</vt:lpstr>
      <vt:lpstr>宋体</vt:lpstr>
      <vt:lpstr>Wingdings</vt:lpstr>
      <vt:lpstr>微软雅黑</vt:lpstr>
      <vt:lpstr>汉仪旗黑-85S</vt:lpstr>
      <vt:lpstr>Wingdings</vt:lpstr>
      <vt:lpstr>Arial Unicode MS</vt:lpstr>
      <vt:lpstr>Calibri</vt:lpstr>
      <vt:lpstr>Office 主题</vt:lpstr>
      <vt:lpstr>Office 主题​​</vt:lpstr>
      <vt:lpstr>1_Office 主题​​</vt:lpstr>
      <vt:lpstr>Equation.KSEE3</vt:lpstr>
      <vt:lpstr>Ontology-Based Query Expansion with Latently Related Named Entities for    Semantic Text Search</vt:lpstr>
      <vt:lpstr>本体简介</vt:lpstr>
      <vt:lpstr>本体简介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Chandler.K</cp:lastModifiedBy>
  <cp:revision>16</cp:revision>
  <dcterms:created xsi:type="dcterms:W3CDTF">2019-07-16T05:12:00Z</dcterms:created>
  <dcterms:modified xsi:type="dcterms:W3CDTF">2019-07-24T03:17:38Z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