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56" r:id="rId4"/>
    <p:sldId id="7550" r:id="rId5"/>
    <p:sldId id="7544" r:id="rId6"/>
    <p:sldId id="7545" r:id="rId8"/>
    <p:sldId id="7546" r:id="rId9"/>
    <p:sldId id="7581" r:id="rId10"/>
    <p:sldId id="7551" r:id="rId11"/>
    <p:sldId id="7576" r:id="rId12"/>
    <p:sldId id="7547" r:id="rId13"/>
    <p:sldId id="7548" r:id="rId14"/>
    <p:sldId id="7582" r:id="rId15"/>
    <p:sldId id="954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C"/>
    <a:srgbClr val="1C1C73"/>
    <a:srgbClr val="AAA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7" y="264"/>
      </p:cViewPr>
      <p:guideLst>
        <p:guide orient="horz" pos="21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215C-48DF-43BA-83E0-6965696AC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B959-00A9-49F9-B081-C6CDBAA363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3AF1-8820-4C64-9198-6BD6D9A0A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56360" y="58232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/>
          <a:srcRect t="7110" b="12910"/>
          <a:stretch>
            <a:fillRect/>
          </a:stretch>
        </p:blipFill>
        <p:spPr>
          <a:xfrm>
            <a:off x="1735454" y="47169"/>
            <a:ext cx="1181591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84376" y="360759"/>
            <a:ext cx="993209" cy="993209"/>
          </a:xfrm>
          <a:prstGeom prst="ellipse">
            <a:avLst/>
          </a:prstGeom>
          <a:noFill/>
          <a:ln>
            <a:solidFill>
              <a:srgbClr val="1C1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07824" y="672698"/>
            <a:ext cx="1569660" cy="369332"/>
          </a:xfrm>
          <a:prstGeom prst="rect">
            <a:avLst/>
          </a:prstGeom>
          <a:solidFill>
            <a:srgbClr val="EFEBE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点击添加标题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56360" y="58232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/>
          <a:srcRect t="7110" b="12910"/>
          <a:stretch>
            <a:fillRect/>
          </a:stretch>
        </p:blipFill>
        <p:spPr>
          <a:xfrm>
            <a:off x="1735454" y="47169"/>
            <a:ext cx="1181591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84376" y="360759"/>
            <a:ext cx="993209" cy="993209"/>
          </a:xfrm>
          <a:prstGeom prst="ellipse">
            <a:avLst/>
          </a:prstGeom>
          <a:noFill/>
          <a:ln>
            <a:solidFill>
              <a:srgbClr val="1C1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07824" y="672698"/>
            <a:ext cx="1569660" cy="369332"/>
          </a:xfrm>
          <a:prstGeom prst="rect">
            <a:avLst/>
          </a:prstGeom>
          <a:solidFill>
            <a:srgbClr val="EFEBE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点击添加标题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5E4F-5698-48A2-BF2A-A235F7AF1B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E6F1-E71C-431D-886F-9EC9F3A069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70945" y="2181801"/>
            <a:ext cx="7381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1C1C73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球赛管理系统</a:t>
            </a:r>
            <a:endParaRPr lang="zh-CN" altLang="en-US" sz="7200" dirty="0">
              <a:solidFill>
                <a:srgbClr val="AAA4D1"/>
              </a:solidFill>
              <a:latin typeface="汉仪细行楷简" panose="02010609000101010101" pitchFamily="49" charset="-122"/>
              <a:ea typeface="汉仪细行楷简" panose="0201060900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52551" y="3476169"/>
            <a:ext cx="3454400" cy="0"/>
          </a:xfrm>
          <a:prstGeom prst="line">
            <a:avLst/>
          </a:prstGeom>
          <a:ln w="12700">
            <a:solidFill>
              <a:srgbClr val="AAA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70945" y="3429000"/>
            <a:ext cx="1763729" cy="0"/>
          </a:xfrm>
          <a:prstGeom prst="line">
            <a:avLst/>
          </a:prstGeom>
          <a:ln w="101600">
            <a:solidFill>
              <a:srgbClr val="1C1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70945" y="1045588"/>
            <a:ext cx="80836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AAA4D1"/>
                </a:solidFill>
                <a:latin typeface="汉仪细行楷简" panose="02010609000101010101" pitchFamily="49" charset="-122"/>
                <a:ea typeface="汉仪细行楷简" panose="02010609000101010101" pitchFamily="49" charset="-122"/>
              </a:rPr>
              <a:t>MATCH MANAGEMENT SYSTEM</a:t>
            </a:r>
            <a:endParaRPr lang="zh-CN" altLang="en-US" sz="4000" dirty="0">
              <a:solidFill>
                <a:srgbClr val="AAA4D1"/>
              </a:solidFill>
              <a:latin typeface="汉仪细行楷简" panose="02010609000101010101" pitchFamily="49" charset="-122"/>
              <a:ea typeface="汉仪细行楷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项目重难点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52751" y="1822551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5286" y="413956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肆</a:t>
              </a:r>
              <a:endPara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776931" y="2730420"/>
            <a:ext cx="5585336" cy="977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9610" y="2323465"/>
            <a:ext cx="55670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首先是合理建表，我指的合理建表是借助对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树索引的方式进行合理的建表，最终达到最快的查表方式。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小组成员集体在存储引擎方面的了解以及最终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合理的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同时在代码运行方面，合理编写错误处理也是值得商榷的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99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99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项目</a:t>
            </a: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延展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0531" y="197050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伍</a:t>
              </a:r>
              <a:endPara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776931" y="2730420"/>
            <a:ext cx="5585336" cy="977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0725" y="2411730"/>
            <a:ext cx="5491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在技术方面，在未来，我们会通过自学前端知识，将产品前端页面制作完成。同时在后端方面，我们会选择合理的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框架对项目进行完善。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6925" y="3665220"/>
            <a:ext cx="5385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在产品方面，我们会对整体业务内容进行扩展。例如球员的服务，球队的服务，同时还有票务管理方面。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49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49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/>
          <p:nvPr/>
        </p:nvGrpSpPr>
        <p:grpSpPr>
          <a:xfrm>
            <a:off x="7991061" y="423130"/>
            <a:ext cx="3748560" cy="3181462"/>
            <a:chOff x="6200828" y="1719475"/>
            <a:chExt cx="5197319" cy="4341606"/>
          </a:xfrm>
        </p:grpSpPr>
        <p:sp>
          <p:nvSpPr>
            <p:cNvPr id="6" name="Arrow: Pentagon 40"/>
            <p:cNvSpPr/>
            <p:nvPr/>
          </p:nvSpPr>
          <p:spPr>
            <a:xfrm flipH="1">
              <a:off x="6564052" y="1909015"/>
              <a:ext cx="2136900" cy="606217"/>
            </a:xfrm>
            <a:prstGeom prst="homePlate">
              <a:avLst/>
            </a:prstGeom>
            <a:solidFill>
              <a:schemeClr val="accent2"/>
            </a:solidFill>
            <a:ln w="50800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8" name="TextBox 42"/>
            <p:cNvSpPr txBox="1"/>
            <p:nvPr/>
          </p:nvSpPr>
          <p:spPr bwMode="auto">
            <a:xfrm>
              <a:off x="6404116" y="2515232"/>
              <a:ext cx="2296836" cy="632290"/>
            </a:xfrm>
            <a:prstGeom prst="rect">
              <a:avLst/>
            </a:prstGeom>
          </p:spPr>
          <p:txBody>
            <a:bodyPr wrap="square" lIns="0" tIns="0" rIns="28800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rrow: Pentagon 44"/>
            <p:cNvSpPr/>
            <p:nvPr/>
          </p:nvSpPr>
          <p:spPr>
            <a:xfrm flipH="1">
              <a:off x="6200828" y="3250135"/>
              <a:ext cx="2500124" cy="606217"/>
            </a:xfrm>
            <a:prstGeom prst="homePlate">
              <a:avLst/>
            </a:prstGeom>
            <a:solidFill>
              <a:schemeClr val="accent3"/>
            </a:solidFill>
            <a:ln w="50800">
              <a:solidFill>
                <a:schemeClr val="accent3">
                  <a:lumMod val="20000"/>
                  <a:lumOff val="80000"/>
                </a:schemeClr>
              </a:solidFill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3" name="Arrow: Pentagon 48"/>
            <p:cNvSpPr/>
            <p:nvPr/>
          </p:nvSpPr>
          <p:spPr>
            <a:xfrm>
              <a:off x="8876724" y="2204864"/>
              <a:ext cx="2136900" cy="606217"/>
            </a:xfrm>
            <a:prstGeom prst="homePlate">
              <a:avLst/>
            </a:prstGeom>
            <a:solidFill>
              <a:schemeClr val="accent1"/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5" name="Group 51"/>
            <p:cNvGrpSpPr/>
            <p:nvPr/>
          </p:nvGrpSpPr>
          <p:grpSpPr>
            <a:xfrm>
              <a:off x="10474461" y="4284751"/>
              <a:ext cx="655421" cy="1563811"/>
              <a:chOff x="5310189" y="1930400"/>
              <a:chExt cx="995363" cy="2374900"/>
            </a:xfrm>
          </p:grpSpPr>
          <p:sp>
            <p:nvSpPr>
              <p:cNvPr id="34" name="Freeform: Shape 52"/>
              <p:cNvSpPr/>
              <p:nvPr/>
            </p:nvSpPr>
            <p:spPr bwMode="auto">
              <a:xfrm>
                <a:off x="5340353" y="1968500"/>
                <a:ext cx="933451" cy="2305052"/>
              </a:xfrm>
              <a:custGeom>
                <a:avLst/>
                <a:gdLst>
                  <a:gd name="T0" fmla="*/ 937 w 1176"/>
                  <a:gd name="T1" fmla="*/ 1835 h 2904"/>
                  <a:gd name="T2" fmla="*/ 1107 w 1176"/>
                  <a:gd name="T3" fmla="*/ 1699 h 2904"/>
                  <a:gd name="T4" fmla="*/ 1172 w 1176"/>
                  <a:gd name="T5" fmla="*/ 1536 h 2904"/>
                  <a:gd name="T6" fmla="*/ 1159 w 1176"/>
                  <a:gd name="T7" fmla="*/ 1398 h 2904"/>
                  <a:gd name="T8" fmla="*/ 1034 w 1176"/>
                  <a:gd name="T9" fmla="*/ 1223 h 2904"/>
                  <a:gd name="T10" fmla="*/ 860 w 1176"/>
                  <a:gd name="T11" fmla="*/ 1120 h 2904"/>
                  <a:gd name="T12" fmla="*/ 674 w 1176"/>
                  <a:gd name="T13" fmla="*/ 1034 h 2904"/>
                  <a:gd name="T14" fmla="*/ 965 w 1176"/>
                  <a:gd name="T15" fmla="*/ 948 h 2904"/>
                  <a:gd name="T16" fmla="*/ 1071 w 1176"/>
                  <a:gd name="T17" fmla="*/ 844 h 2904"/>
                  <a:gd name="T18" fmla="*/ 1135 w 1176"/>
                  <a:gd name="T19" fmla="*/ 695 h 2904"/>
                  <a:gd name="T20" fmla="*/ 1148 w 1176"/>
                  <a:gd name="T21" fmla="*/ 530 h 2904"/>
                  <a:gd name="T22" fmla="*/ 1107 w 1176"/>
                  <a:gd name="T23" fmla="*/ 344 h 2904"/>
                  <a:gd name="T24" fmla="*/ 1008 w 1176"/>
                  <a:gd name="T25" fmla="*/ 185 h 2904"/>
                  <a:gd name="T26" fmla="*/ 864 w 1176"/>
                  <a:gd name="T27" fmla="*/ 68 h 2904"/>
                  <a:gd name="T28" fmla="*/ 685 w 1176"/>
                  <a:gd name="T29" fmla="*/ 6 h 2904"/>
                  <a:gd name="T30" fmla="*/ 517 w 1176"/>
                  <a:gd name="T31" fmla="*/ 6 h 2904"/>
                  <a:gd name="T32" fmla="*/ 336 w 1176"/>
                  <a:gd name="T33" fmla="*/ 66 h 2904"/>
                  <a:gd name="T34" fmla="*/ 191 w 1176"/>
                  <a:gd name="T35" fmla="*/ 181 h 2904"/>
                  <a:gd name="T36" fmla="*/ 90 w 1176"/>
                  <a:gd name="T37" fmla="*/ 338 h 2904"/>
                  <a:gd name="T38" fmla="*/ 47 w 1176"/>
                  <a:gd name="T39" fmla="*/ 525 h 2904"/>
                  <a:gd name="T40" fmla="*/ 67 w 1176"/>
                  <a:gd name="T41" fmla="*/ 695 h 2904"/>
                  <a:gd name="T42" fmla="*/ 41 w 1176"/>
                  <a:gd name="T43" fmla="*/ 823 h 2904"/>
                  <a:gd name="T44" fmla="*/ 2 w 1176"/>
                  <a:gd name="T45" fmla="*/ 975 h 2904"/>
                  <a:gd name="T46" fmla="*/ 88 w 1176"/>
                  <a:gd name="T47" fmla="*/ 1122 h 2904"/>
                  <a:gd name="T48" fmla="*/ 11 w 1176"/>
                  <a:gd name="T49" fmla="*/ 1374 h 2904"/>
                  <a:gd name="T50" fmla="*/ 38 w 1176"/>
                  <a:gd name="T51" fmla="*/ 1497 h 2904"/>
                  <a:gd name="T52" fmla="*/ 138 w 1176"/>
                  <a:gd name="T53" fmla="*/ 1549 h 2904"/>
                  <a:gd name="T54" fmla="*/ 271 w 1176"/>
                  <a:gd name="T55" fmla="*/ 1518 h 2904"/>
                  <a:gd name="T56" fmla="*/ 293 w 1176"/>
                  <a:gd name="T57" fmla="*/ 1753 h 2904"/>
                  <a:gd name="T58" fmla="*/ 230 w 1176"/>
                  <a:gd name="T59" fmla="*/ 2606 h 2904"/>
                  <a:gd name="T60" fmla="*/ 82 w 1176"/>
                  <a:gd name="T61" fmla="*/ 2671 h 2904"/>
                  <a:gd name="T62" fmla="*/ 41 w 1176"/>
                  <a:gd name="T63" fmla="*/ 2757 h 2904"/>
                  <a:gd name="T64" fmla="*/ 56 w 1176"/>
                  <a:gd name="T65" fmla="*/ 2839 h 2904"/>
                  <a:gd name="T66" fmla="*/ 159 w 1176"/>
                  <a:gd name="T67" fmla="*/ 2891 h 2904"/>
                  <a:gd name="T68" fmla="*/ 375 w 1176"/>
                  <a:gd name="T69" fmla="*/ 2900 h 2904"/>
                  <a:gd name="T70" fmla="*/ 519 w 1176"/>
                  <a:gd name="T71" fmla="*/ 2835 h 2904"/>
                  <a:gd name="T72" fmla="*/ 588 w 1176"/>
                  <a:gd name="T73" fmla="*/ 2712 h 2904"/>
                  <a:gd name="T74" fmla="*/ 629 w 1176"/>
                  <a:gd name="T75" fmla="*/ 2824 h 2904"/>
                  <a:gd name="T76" fmla="*/ 732 w 1176"/>
                  <a:gd name="T77" fmla="*/ 2876 h 2904"/>
                  <a:gd name="T78" fmla="*/ 1032 w 1176"/>
                  <a:gd name="T79" fmla="*/ 2871 h 2904"/>
                  <a:gd name="T80" fmla="*/ 1099 w 1176"/>
                  <a:gd name="T81" fmla="*/ 2816 h 2904"/>
                  <a:gd name="T82" fmla="*/ 1084 w 1176"/>
                  <a:gd name="T83" fmla="*/ 2718 h 2904"/>
                  <a:gd name="T84" fmla="*/ 993 w 1176"/>
                  <a:gd name="T85" fmla="*/ 2621 h 2904"/>
                  <a:gd name="T86" fmla="*/ 330 w 1176"/>
                  <a:gd name="T87" fmla="*/ 1346 h 2904"/>
                  <a:gd name="T88" fmla="*/ 302 w 1176"/>
                  <a:gd name="T89" fmla="*/ 1139 h 2904"/>
                  <a:gd name="T90" fmla="*/ 474 w 1176"/>
                  <a:gd name="T91" fmla="*/ 1029 h 2904"/>
                  <a:gd name="T92" fmla="*/ 332 w 1176"/>
                  <a:gd name="T93" fmla="*/ 1396 h 2904"/>
                  <a:gd name="T94" fmla="*/ 502 w 1176"/>
                  <a:gd name="T95" fmla="*/ 2283 h 2904"/>
                  <a:gd name="T96" fmla="*/ 532 w 1176"/>
                  <a:gd name="T97" fmla="*/ 2040 h 2904"/>
                  <a:gd name="T98" fmla="*/ 573 w 1176"/>
                  <a:gd name="T99" fmla="*/ 2008 h 2904"/>
                  <a:gd name="T100" fmla="*/ 614 w 1176"/>
                  <a:gd name="T101" fmla="*/ 2152 h 2904"/>
                  <a:gd name="T102" fmla="*/ 601 w 1176"/>
                  <a:gd name="T103" fmla="*/ 2667 h 2904"/>
                  <a:gd name="T104" fmla="*/ 851 w 1176"/>
                  <a:gd name="T105" fmla="*/ 1372 h 2904"/>
                  <a:gd name="T106" fmla="*/ 926 w 1176"/>
                  <a:gd name="T107" fmla="*/ 1447 h 2904"/>
                  <a:gd name="T108" fmla="*/ 935 w 1176"/>
                  <a:gd name="T109" fmla="*/ 1516 h 2904"/>
                  <a:gd name="T110" fmla="*/ 844 w 1176"/>
                  <a:gd name="T111" fmla="*/ 1607 h 2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76" h="2904">
                    <a:moveTo>
                      <a:pt x="834" y="2581"/>
                    </a:moveTo>
                    <a:lnTo>
                      <a:pt x="814" y="1883"/>
                    </a:lnTo>
                    <a:lnTo>
                      <a:pt x="814" y="1883"/>
                    </a:lnTo>
                    <a:lnTo>
                      <a:pt x="831" y="1878"/>
                    </a:lnTo>
                    <a:lnTo>
                      <a:pt x="875" y="1863"/>
                    </a:lnTo>
                    <a:lnTo>
                      <a:pt x="905" y="1850"/>
                    </a:lnTo>
                    <a:lnTo>
                      <a:pt x="937" y="1835"/>
                    </a:lnTo>
                    <a:lnTo>
                      <a:pt x="972" y="1816"/>
                    </a:lnTo>
                    <a:lnTo>
                      <a:pt x="1008" y="1792"/>
                    </a:lnTo>
                    <a:lnTo>
                      <a:pt x="1043" y="1766"/>
                    </a:lnTo>
                    <a:lnTo>
                      <a:pt x="1060" y="1751"/>
                    </a:lnTo>
                    <a:lnTo>
                      <a:pt x="1077" y="1734"/>
                    </a:lnTo>
                    <a:lnTo>
                      <a:pt x="1092" y="1717"/>
                    </a:lnTo>
                    <a:lnTo>
                      <a:pt x="1107" y="1699"/>
                    </a:lnTo>
                    <a:lnTo>
                      <a:pt x="1120" y="1680"/>
                    </a:lnTo>
                    <a:lnTo>
                      <a:pt x="1133" y="1659"/>
                    </a:lnTo>
                    <a:lnTo>
                      <a:pt x="1144" y="1637"/>
                    </a:lnTo>
                    <a:lnTo>
                      <a:pt x="1153" y="1613"/>
                    </a:lnTo>
                    <a:lnTo>
                      <a:pt x="1163" y="1589"/>
                    </a:lnTo>
                    <a:lnTo>
                      <a:pt x="1168" y="1564"/>
                    </a:lnTo>
                    <a:lnTo>
                      <a:pt x="1172" y="1536"/>
                    </a:lnTo>
                    <a:lnTo>
                      <a:pt x="1176" y="1508"/>
                    </a:lnTo>
                    <a:lnTo>
                      <a:pt x="1176" y="1478"/>
                    </a:lnTo>
                    <a:lnTo>
                      <a:pt x="1174" y="1447"/>
                    </a:lnTo>
                    <a:lnTo>
                      <a:pt x="1174" y="1447"/>
                    </a:lnTo>
                    <a:lnTo>
                      <a:pt x="1170" y="1434"/>
                    </a:lnTo>
                    <a:lnTo>
                      <a:pt x="1166" y="1419"/>
                    </a:lnTo>
                    <a:lnTo>
                      <a:pt x="1159" y="1398"/>
                    </a:lnTo>
                    <a:lnTo>
                      <a:pt x="1150" y="1376"/>
                    </a:lnTo>
                    <a:lnTo>
                      <a:pt x="1137" y="1348"/>
                    </a:lnTo>
                    <a:lnTo>
                      <a:pt x="1120" y="1318"/>
                    </a:lnTo>
                    <a:lnTo>
                      <a:pt x="1097" y="1288"/>
                    </a:lnTo>
                    <a:lnTo>
                      <a:pt x="1069" y="1254"/>
                    </a:lnTo>
                    <a:lnTo>
                      <a:pt x="1053" y="1240"/>
                    </a:lnTo>
                    <a:lnTo>
                      <a:pt x="1034" y="1223"/>
                    </a:lnTo>
                    <a:lnTo>
                      <a:pt x="1015" y="1208"/>
                    </a:lnTo>
                    <a:lnTo>
                      <a:pt x="995" y="1191"/>
                    </a:lnTo>
                    <a:lnTo>
                      <a:pt x="970" y="1176"/>
                    </a:lnTo>
                    <a:lnTo>
                      <a:pt x="946" y="1161"/>
                    </a:lnTo>
                    <a:lnTo>
                      <a:pt x="920" y="1146"/>
                    </a:lnTo>
                    <a:lnTo>
                      <a:pt x="892" y="1133"/>
                    </a:lnTo>
                    <a:lnTo>
                      <a:pt x="860" y="1120"/>
                    </a:lnTo>
                    <a:lnTo>
                      <a:pt x="827" y="1109"/>
                    </a:lnTo>
                    <a:lnTo>
                      <a:pt x="793" y="1098"/>
                    </a:lnTo>
                    <a:lnTo>
                      <a:pt x="756" y="1087"/>
                    </a:lnTo>
                    <a:lnTo>
                      <a:pt x="715" y="1077"/>
                    </a:lnTo>
                    <a:lnTo>
                      <a:pt x="674" y="1070"/>
                    </a:lnTo>
                    <a:lnTo>
                      <a:pt x="674" y="1034"/>
                    </a:lnTo>
                    <a:lnTo>
                      <a:pt x="674" y="1034"/>
                    </a:lnTo>
                    <a:lnTo>
                      <a:pt x="724" y="1029"/>
                    </a:lnTo>
                    <a:lnTo>
                      <a:pt x="773" y="1021"/>
                    </a:lnTo>
                    <a:lnTo>
                      <a:pt x="821" y="1012"/>
                    </a:lnTo>
                    <a:lnTo>
                      <a:pt x="864" y="997"/>
                    </a:lnTo>
                    <a:lnTo>
                      <a:pt x="907" y="980"/>
                    </a:lnTo>
                    <a:lnTo>
                      <a:pt x="946" y="960"/>
                    </a:lnTo>
                    <a:lnTo>
                      <a:pt x="965" y="948"/>
                    </a:lnTo>
                    <a:lnTo>
                      <a:pt x="982" y="935"/>
                    </a:lnTo>
                    <a:lnTo>
                      <a:pt x="998" y="922"/>
                    </a:lnTo>
                    <a:lnTo>
                      <a:pt x="1015" y="909"/>
                    </a:lnTo>
                    <a:lnTo>
                      <a:pt x="1030" y="894"/>
                    </a:lnTo>
                    <a:lnTo>
                      <a:pt x="1045" y="878"/>
                    </a:lnTo>
                    <a:lnTo>
                      <a:pt x="1058" y="861"/>
                    </a:lnTo>
                    <a:lnTo>
                      <a:pt x="1071" y="844"/>
                    </a:lnTo>
                    <a:lnTo>
                      <a:pt x="1084" y="825"/>
                    </a:lnTo>
                    <a:lnTo>
                      <a:pt x="1096" y="807"/>
                    </a:lnTo>
                    <a:lnTo>
                      <a:pt x="1105" y="786"/>
                    </a:lnTo>
                    <a:lnTo>
                      <a:pt x="1114" y="764"/>
                    </a:lnTo>
                    <a:lnTo>
                      <a:pt x="1122" y="741"/>
                    </a:lnTo>
                    <a:lnTo>
                      <a:pt x="1129" y="719"/>
                    </a:lnTo>
                    <a:lnTo>
                      <a:pt x="1135" y="695"/>
                    </a:lnTo>
                    <a:lnTo>
                      <a:pt x="1140" y="670"/>
                    </a:lnTo>
                    <a:lnTo>
                      <a:pt x="1144" y="644"/>
                    </a:lnTo>
                    <a:lnTo>
                      <a:pt x="1148" y="616"/>
                    </a:lnTo>
                    <a:lnTo>
                      <a:pt x="1150" y="588"/>
                    </a:lnTo>
                    <a:lnTo>
                      <a:pt x="1150" y="560"/>
                    </a:lnTo>
                    <a:lnTo>
                      <a:pt x="1150" y="560"/>
                    </a:lnTo>
                    <a:lnTo>
                      <a:pt x="1148" y="530"/>
                    </a:lnTo>
                    <a:lnTo>
                      <a:pt x="1146" y="502"/>
                    </a:lnTo>
                    <a:lnTo>
                      <a:pt x="1144" y="474"/>
                    </a:lnTo>
                    <a:lnTo>
                      <a:pt x="1138" y="448"/>
                    </a:lnTo>
                    <a:lnTo>
                      <a:pt x="1133" y="420"/>
                    </a:lnTo>
                    <a:lnTo>
                      <a:pt x="1125" y="394"/>
                    </a:lnTo>
                    <a:lnTo>
                      <a:pt x="1116" y="368"/>
                    </a:lnTo>
                    <a:lnTo>
                      <a:pt x="1107" y="344"/>
                    </a:lnTo>
                    <a:lnTo>
                      <a:pt x="1096" y="318"/>
                    </a:lnTo>
                    <a:lnTo>
                      <a:pt x="1084" y="293"/>
                    </a:lnTo>
                    <a:lnTo>
                      <a:pt x="1071" y="271"/>
                    </a:lnTo>
                    <a:lnTo>
                      <a:pt x="1056" y="249"/>
                    </a:lnTo>
                    <a:lnTo>
                      <a:pt x="1041" y="226"/>
                    </a:lnTo>
                    <a:lnTo>
                      <a:pt x="1025" y="204"/>
                    </a:lnTo>
                    <a:lnTo>
                      <a:pt x="1008" y="185"/>
                    </a:lnTo>
                    <a:lnTo>
                      <a:pt x="989" y="165"/>
                    </a:lnTo>
                    <a:lnTo>
                      <a:pt x="970" y="146"/>
                    </a:lnTo>
                    <a:lnTo>
                      <a:pt x="952" y="129"/>
                    </a:lnTo>
                    <a:lnTo>
                      <a:pt x="931" y="112"/>
                    </a:lnTo>
                    <a:lnTo>
                      <a:pt x="909" y="96"/>
                    </a:lnTo>
                    <a:lnTo>
                      <a:pt x="887" y="81"/>
                    </a:lnTo>
                    <a:lnTo>
                      <a:pt x="864" y="68"/>
                    </a:lnTo>
                    <a:lnTo>
                      <a:pt x="840" y="55"/>
                    </a:lnTo>
                    <a:lnTo>
                      <a:pt x="816" y="43"/>
                    </a:lnTo>
                    <a:lnTo>
                      <a:pt x="791" y="34"/>
                    </a:lnTo>
                    <a:lnTo>
                      <a:pt x="765" y="25"/>
                    </a:lnTo>
                    <a:lnTo>
                      <a:pt x="739" y="17"/>
                    </a:lnTo>
                    <a:lnTo>
                      <a:pt x="713" y="12"/>
                    </a:lnTo>
                    <a:lnTo>
                      <a:pt x="685" y="6"/>
                    </a:lnTo>
                    <a:lnTo>
                      <a:pt x="657" y="2"/>
                    </a:lnTo>
                    <a:lnTo>
                      <a:pt x="629" y="0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573" y="0"/>
                    </a:lnTo>
                    <a:lnTo>
                      <a:pt x="545" y="2"/>
                    </a:lnTo>
                    <a:lnTo>
                      <a:pt x="517" y="6"/>
                    </a:lnTo>
                    <a:lnTo>
                      <a:pt x="489" y="12"/>
                    </a:lnTo>
                    <a:lnTo>
                      <a:pt x="463" y="17"/>
                    </a:lnTo>
                    <a:lnTo>
                      <a:pt x="437" y="25"/>
                    </a:lnTo>
                    <a:lnTo>
                      <a:pt x="411" y="34"/>
                    </a:lnTo>
                    <a:lnTo>
                      <a:pt x="385" y="43"/>
                    </a:lnTo>
                    <a:lnTo>
                      <a:pt x="360" y="55"/>
                    </a:lnTo>
                    <a:lnTo>
                      <a:pt x="336" y="66"/>
                    </a:lnTo>
                    <a:lnTo>
                      <a:pt x="314" y="81"/>
                    </a:lnTo>
                    <a:lnTo>
                      <a:pt x="291" y="94"/>
                    </a:lnTo>
                    <a:lnTo>
                      <a:pt x="269" y="111"/>
                    </a:lnTo>
                    <a:lnTo>
                      <a:pt x="248" y="125"/>
                    </a:lnTo>
                    <a:lnTo>
                      <a:pt x="228" y="144"/>
                    </a:lnTo>
                    <a:lnTo>
                      <a:pt x="209" y="163"/>
                    </a:lnTo>
                    <a:lnTo>
                      <a:pt x="191" y="181"/>
                    </a:lnTo>
                    <a:lnTo>
                      <a:pt x="174" y="202"/>
                    </a:lnTo>
                    <a:lnTo>
                      <a:pt x="157" y="222"/>
                    </a:lnTo>
                    <a:lnTo>
                      <a:pt x="142" y="243"/>
                    </a:lnTo>
                    <a:lnTo>
                      <a:pt x="127" y="267"/>
                    </a:lnTo>
                    <a:lnTo>
                      <a:pt x="114" y="290"/>
                    </a:lnTo>
                    <a:lnTo>
                      <a:pt x="101" y="314"/>
                    </a:lnTo>
                    <a:lnTo>
                      <a:pt x="90" y="338"/>
                    </a:lnTo>
                    <a:lnTo>
                      <a:pt x="80" y="362"/>
                    </a:lnTo>
                    <a:lnTo>
                      <a:pt x="71" y="389"/>
                    </a:lnTo>
                    <a:lnTo>
                      <a:pt x="64" y="415"/>
                    </a:lnTo>
                    <a:lnTo>
                      <a:pt x="58" y="443"/>
                    </a:lnTo>
                    <a:lnTo>
                      <a:pt x="52" y="469"/>
                    </a:lnTo>
                    <a:lnTo>
                      <a:pt x="51" y="497"/>
                    </a:lnTo>
                    <a:lnTo>
                      <a:pt x="47" y="525"/>
                    </a:lnTo>
                    <a:lnTo>
                      <a:pt x="47" y="555"/>
                    </a:lnTo>
                    <a:lnTo>
                      <a:pt x="47" y="555"/>
                    </a:lnTo>
                    <a:lnTo>
                      <a:pt x="49" y="585"/>
                    </a:lnTo>
                    <a:lnTo>
                      <a:pt x="51" y="613"/>
                    </a:lnTo>
                    <a:lnTo>
                      <a:pt x="54" y="641"/>
                    </a:lnTo>
                    <a:lnTo>
                      <a:pt x="60" y="669"/>
                    </a:lnTo>
                    <a:lnTo>
                      <a:pt x="67" y="695"/>
                    </a:lnTo>
                    <a:lnTo>
                      <a:pt x="77" y="721"/>
                    </a:lnTo>
                    <a:lnTo>
                      <a:pt x="88" y="745"/>
                    </a:lnTo>
                    <a:lnTo>
                      <a:pt x="99" y="769"/>
                    </a:lnTo>
                    <a:lnTo>
                      <a:pt x="99" y="769"/>
                    </a:lnTo>
                    <a:lnTo>
                      <a:pt x="77" y="784"/>
                    </a:lnTo>
                    <a:lnTo>
                      <a:pt x="58" y="803"/>
                    </a:lnTo>
                    <a:lnTo>
                      <a:pt x="41" y="823"/>
                    </a:lnTo>
                    <a:lnTo>
                      <a:pt x="26" y="844"/>
                    </a:lnTo>
                    <a:lnTo>
                      <a:pt x="15" y="868"/>
                    </a:lnTo>
                    <a:lnTo>
                      <a:pt x="8" y="894"/>
                    </a:lnTo>
                    <a:lnTo>
                      <a:pt x="2" y="920"/>
                    </a:lnTo>
                    <a:lnTo>
                      <a:pt x="0" y="948"/>
                    </a:lnTo>
                    <a:lnTo>
                      <a:pt x="0" y="948"/>
                    </a:lnTo>
                    <a:lnTo>
                      <a:pt x="2" y="975"/>
                    </a:lnTo>
                    <a:lnTo>
                      <a:pt x="6" y="1001"/>
                    </a:lnTo>
                    <a:lnTo>
                      <a:pt x="13" y="1025"/>
                    </a:lnTo>
                    <a:lnTo>
                      <a:pt x="24" y="1047"/>
                    </a:lnTo>
                    <a:lnTo>
                      <a:pt x="38" y="1068"/>
                    </a:lnTo>
                    <a:lnTo>
                      <a:pt x="52" y="1088"/>
                    </a:lnTo>
                    <a:lnTo>
                      <a:pt x="69" y="1105"/>
                    </a:lnTo>
                    <a:lnTo>
                      <a:pt x="88" y="1122"/>
                    </a:lnTo>
                    <a:lnTo>
                      <a:pt x="88" y="1122"/>
                    </a:lnTo>
                    <a:lnTo>
                      <a:pt x="69" y="1176"/>
                    </a:lnTo>
                    <a:lnTo>
                      <a:pt x="49" y="1234"/>
                    </a:lnTo>
                    <a:lnTo>
                      <a:pt x="30" y="1292"/>
                    </a:lnTo>
                    <a:lnTo>
                      <a:pt x="23" y="1320"/>
                    </a:lnTo>
                    <a:lnTo>
                      <a:pt x="15" y="1348"/>
                    </a:lnTo>
                    <a:lnTo>
                      <a:pt x="11" y="1374"/>
                    </a:lnTo>
                    <a:lnTo>
                      <a:pt x="8" y="1400"/>
                    </a:lnTo>
                    <a:lnTo>
                      <a:pt x="8" y="1424"/>
                    </a:lnTo>
                    <a:lnTo>
                      <a:pt x="11" y="1449"/>
                    </a:lnTo>
                    <a:lnTo>
                      <a:pt x="19" y="1469"/>
                    </a:lnTo>
                    <a:lnTo>
                      <a:pt x="24" y="1478"/>
                    </a:lnTo>
                    <a:lnTo>
                      <a:pt x="30" y="1488"/>
                    </a:lnTo>
                    <a:lnTo>
                      <a:pt x="38" y="1497"/>
                    </a:lnTo>
                    <a:lnTo>
                      <a:pt x="45" y="1506"/>
                    </a:lnTo>
                    <a:lnTo>
                      <a:pt x="54" y="1514"/>
                    </a:lnTo>
                    <a:lnTo>
                      <a:pt x="66" y="1521"/>
                    </a:lnTo>
                    <a:lnTo>
                      <a:pt x="66" y="1521"/>
                    </a:lnTo>
                    <a:lnTo>
                      <a:pt x="90" y="1534"/>
                    </a:lnTo>
                    <a:lnTo>
                      <a:pt x="116" y="1544"/>
                    </a:lnTo>
                    <a:lnTo>
                      <a:pt x="138" y="1549"/>
                    </a:lnTo>
                    <a:lnTo>
                      <a:pt x="163" y="1551"/>
                    </a:lnTo>
                    <a:lnTo>
                      <a:pt x="183" y="1549"/>
                    </a:lnTo>
                    <a:lnTo>
                      <a:pt x="204" y="1546"/>
                    </a:lnTo>
                    <a:lnTo>
                      <a:pt x="224" y="1542"/>
                    </a:lnTo>
                    <a:lnTo>
                      <a:pt x="241" y="1534"/>
                    </a:lnTo>
                    <a:lnTo>
                      <a:pt x="258" y="1527"/>
                    </a:lnTo>
                    <a:lnTo>
                      <a:pt x="271" y="1518"/>
                    </a:lnTo>
                    <a:lnTo>
                      <a:pt x="295" y="1501"/>
                    </a:lnTo>
                    <a:lnTo>
                      <a:pt x="308" y="1488"/>
                    </a:lnTo>
                    <a:lnTo>
                      <a:pt x="314" y="1484"/>
                    </a:lnTo>
                    <a:lnTo>
                      <a:pt x="314" y="1484"/>
                    </a:lnTo>
                    <a:lnTo>
                      <a:pt x="308" y="1549"/>
                    </a:lnTo>
                    <a:lnTo>
                      <a:pt x="301" y="1633"/>
                    </a:lnTo>
                    <a:lnTo>
                      <a:pt x="293" y="1753"/>
                    </a:lnTo>
                    <a:lnTo>
                      <a:pt x="286" y="1908"/>
                    </a:lnTo>
                    <a:lnTo>
                      <a:pt x="280" y="2100"/>
                    </a:lnTo>
                    <a:lnTo>
                      <a:pt x="276" y="2329"/>
                    </a:lnTo>
                    <a:lnTo>
                      <a:pt x="274" y="2600"/>
                    </a:lnTo>
                    <a:lnTo>
                      <a:pt x="274" y="2600"/>
                    </a:lnTo>
                    <a:lnTo>
                      <a:pt x="261" y="2600"/>
                    </a:lnTo>
                    <a:lnTo>
                      <a:pt x="230" y="2606"/>
                    </a:lnTo>
                    <a:lnTo>
                      <a:pt x="209" y="2609"/>
                    </a:lnTo>
                    <a:lnTo>
                      <a:pt x="187" y="2615"/>
                    </a:lnTo>
                    <a:lnTo>
                      <a:pt x="163" y="2624"/>
                    </a:lnTo>
                    <a:lnTo>
                      <a:pt x="138" y="2634"/>
                    </a:lnTo>
                    <a:lnTo>
                      <a:pt x="114" y="2647"/>
                    </a:lnTo>
                    <a:lnTo>
                      <a:pt x="92" y="2662"/>
                    </a:lnTo>
                    <a:lnTo>
                      <a:pt x="82" y="2671"/>
                    </a:lnTo>
                    <a:lnTo>
                      <a:pt x="73" y="2680"/>
                    </a:lnTo>
                    <a:lnTo>
                      <a:pt x="66" y="2690"/>
                    </a:lnTo>
                    <a:lnTo>
                      <a:pt x="58" y="2701"/>
                    </a:lnTo>
                    <a:lnTo>
                      <a:pt x="51" y="2714"/>
                    </a:lnTo>
                    <a:lnTo>
                      <a:pt x="47" y="2727"/>
                    </a:lnTo>
                    <a:lnTo>
                      <a:pt x="43" y="2742"/>
                    </a:lnTo>
                    <a:lnTo>
                      <a:pt x="41" y="2757"/>
                    </a:lnTo>
                    <a:lnTo>
                      <a:pt x="41" y="2772"/>
                    </a:lnTo>
                    <a:lnTo>
                      <a:pt x="41" y="2788"/>
                    </a:lnTo>
                    <a:lnTo>
                      <a:pt x="45" y="2807"/>
                    </a:lnTo>
                    <a:lnTo>
                      <a:pt x="51" y="2826"/>
                    </a:lnTo>
                    <a:lnTo>
                      <a:pt x="51" y="2826"/>
                    </a:lnTo>
                    <a:lnTo>
                      <a:pt x="51" y="2830"/>
                    </a:lnTo>
                    <a:lnTo>
                      <a:pt x="56" y="2839"/>
                    </a:lnTo>
                    <a:lnTo>
                      <a:pt x="66" y="2850"/>
                    </a:lnTo>
                    <a:lnTo>
                      <a:pt x="75" y="2858"/>
                    </a:lnTo>
                    <a:lnTo>
                      <a:pt x="84" y="2865"/>
                    </a:lnTo>
                    <a:lnTo>
                      <a:pt x="99" y="2872"/>
                    </a:lnTo>
                    <a:lnTo>
                      <a:pt x="116" y="2880"/>
                    </a:lnTo>
                    <a:lnTo>
                      <a:pt x="135" y="2886"/>
                    </a:lnTo>
                    <a:lnTo>
                      <a:pt x="159" y="2891"/>
                    </a:lnTo>
                    <a:lnTo>
                      <a:pt x="187" y="2897"/>
                    </a:lnTo>
                    <a:lnTo>
                      <a:pt x="219" y="2900"/>
                    </a:lnTo>
                    <a:lnTo>
                      <a:pt x="256" y="2902"/>
                    </a:lnTo>
                    <a:lnTo>
                      <a:pt x="297" y="2904"/>
                    </a:lnTo>
                    <a:lnTo>
                      <a:pt x="297" y="2904"/>
                    </a:lnTo>
                    <a:lnTo>
                      <a:pt x="340" y="2902"/>
                    </a:lnTo>
                    <a:lnTo>
                      <a:pt x="375" y="2900"/>
                    </a:lnTo>
                    <a:lnTo>
                      <a:pt x="407" y="2895"/>
                    </a:lnTo>
                    <a:lnTo>
                      <a:pt x="435" y="2889"/>
                    </a:lnTo>
                    <a:lnTo>
                      <a:pt x="459" y="2880"/>
                    </a:lnTo>
                    <a:lnTo>
                      <a:pt x="478" y="2871"/>
                    </a:lnTo>
                    <a:lnTo>
                      <a:pt x="495" y="2861"/>
                    </a:lnTo>
                    <a:lnTo>
                      <a:pt x="508" y="2848"/>
                    </a:lnTo>
                    <a:lnTo>
                      <a:pt x="519" y="2835"/>
                    </a:lnTo>
                    <a:lnTo>
                      <a:pt x="528" y="2820"/>
                    </a:lnTo>
                    <a:lnTo>
                      <a:pt x="536" y="2805"/>
                    </a:lnTo>
                    <a:lnTo>
                      <a:pt x="541" y="2788"/>
                    </a:lnTo>
                    <a:lnTo>
                      <a:pt x="549" y="2751"/>
                    </a:lnTo>
                    <a:lnTo>
                      <a:pt x="556" y="2712"/>
                    </a:lnTo>
                    <a:lnTo>
                      <a:pt x="588" y="2712"/>
                    </a:lnTo>
                    <a:lnTo>
                      <a:pt x="588" y="2712"/>
                    </a:lnTo>
                    <a:lnTo>
                      <a:pt x="590" y="2719"/>
                    </a:lnTo>
                    <a:lnTo>
                      <a:pt x="592" y="2738"/>
                    </a:lnTo>
                    <a:lnTo>
                      <a:pt x="599" y="2764"/>
                    </a:lnTo>
                    <a:lnTo>
                      <a:pt x="605" y="2779"/>
                    </a:lnTo>
                    <a:lnTo>
                      <a:pt x="610" y="2794"/>
                    </a:lnTo>
                    <a:lnTo>
                      <a:pt x="620" y="2809"/>
                    </a:lnTo>
                    <a:lnTo>
                      <a:pt x="629" y="2824"/>
                    </a:lnTo>
                    <a:lnTo>
                      <a:pt x="640" y="2839"/>
                    </a:lnTo>
                    <a:lnTo>
                      <a:pt x="653" y="2850"/>
                    </a:lnTo>
                    <a:lnTo>
                      <a:pt x="670" y="2861"/>
                    </a:lnTo>
                    <a:lnTo>
                      <a:pt x="687" y="2871"/>
                    </a:lnTo>
                    <a:lnTo>
                      <a:pt x="707" y="2874"/>
                    </a:lnTo>
                    <a:lnTo>
                      <a:pt x="732" y="2876"/>
                    </a:lnTo>
                    <a:lnTo>
                      <a:pt x="732" y="2876"/>
                    </a:lnTo>
                    <a:lnTo>
                      <a:pt x="786" y="2878"/>
                    </a:lnTo>
                    <a:lnTo>
                      <a:pt x="847" y="2882"/>
                    </a:lnTo>
                    <a:lnTo>
                      <a:pt x="913" y="2884"/>
                    </a:lnTo>
                    <a:lnTo>
                      <a:pt x="944" y="2882"/>
                    </a:lnTo>
                    <a:lnTo>
                      <a:pt x="976" y="2880"/>
                    </a:lnTo>
                    <a:lnTo>
                      <a:pt x="1006" y="2876"/>
                    </a:lnTo>
                    <a:lnTo>
                      <a:pt x="1032" y="2871"/>
                    </a:lnTo>
                    <a:lnTo>
                      <a:pt x="1054" y="2861"/>
                    </a:lnTo>
                    <a:lnTo>
                      <a:pt x="1066" y="2856"/>
                    </a:lnTo>
                    <a:lnTo>
                      <a:pt x="1073" y="2850"/>
                    </a:lnTo>
                    <a:lnTo>
                      <a:pt x="1082" y="2843"/>
                    </a:lnTo>
                    <a:lnTo>
                      <a:pt x="1088" y="2835"/>
                    </a:lnTo>
                    <a:lnTo>
                      <a:pt x="1094" y="2826"/>
                    </a:lnTo>
                    <a:lnTo>
                      <a:pt x="1099" y="2816"/>
                    </a:lnTo>
                    <a:lnTo>
                      <a:pt x="1101" y="2805"/>
                    </a:lnTo>
                    <a:lnTo>
                      <a:pt x="1101" y="2794"/>
                    </a:lnTo>
                    <a:lnTo>
                      <a:pt x="1101" y="2781"/>
                    </a:lnTo>
                    <a:lnTo>
                      <a:pt x="1099" y="2768"/>
                    </a:lnTo>
                    <a:lnTo>
                      <a:pt x="1099" y="2768"/>
                    </a:lnTo>
                    <a:lnTo>
                      <a:pt x="1092" y="2740"/>
                    </a:lnTo>
                    <a:lnTo>
                      <a:pt x="1084" y="2718"/>
                    </a:lnTo>
                    <a:lnTo>
                      <a:pt x="1075" y="2697"/>
                    </a:lnTo>
                    <a:lnTo>
                      <a:pt x="1064" y="2678"/>
                    </a:lnTo>
                    <a:lnTo>
                      <a:pt x="1053" y="2663"/>
                    </a:lnTo>
                    <a:lnTo>
                      <a:pt x="1040" y="2650"/>
                    </a:lnTo>
                    <a:lnTo>
                      <a:pt x="1025" y="2639"/>
                    </a:lnTo>
                    <a:lnTo>
                      <a:pt x="1010" y="2630"/>
                    </a:lnTo>
                    <a:lnTo>
                      <a:pt x="993" y="2621"/>
                    </a:lnTo>
                    <a:lnTo>
                      <a:pt x="974" y="2615"/>
                    </a:lnTo>
                    <a:lnTo>
                      <a:pt x="933" y="2604"/>
                    </a:lnTo>
                    <a:lnTo>
                      <a:pt x="834" y="2581"/>
                    </a:lnTo>
                    <a:lnTo>
                      <a:pt x="834" y="2581"/>
                    </a:lnTo>
                    <a:close/>
                    <a:moveTo>
                      <a:pt x="332" y="1396"/>
                    </a:moveTo>
                    <a:lnTo>
                      <a:pt x="332" y="1396"/>
                    </a:lnTo>
                    <a:lnTo>
                      <a:pt x="330" y="1346"/>
                    </a:lnTo>
                    <a:lnTo>
                      <a:pt x="327" y="1299"/>
                    </a:lnTo>
                    <a:lnTo>
                      <a:pt x="321" y="1254"/>
                    </a:lnTo>
                    <a:lnTo>
                      <a:pt x="314" y="1217"/>
                    </a:lnTo>
                    <a:lnTo>
                      <a:pt x="301" y="1161"/>
                    </a:lnTo>
                    <a:lnTo>
                      <a:pt x="295" y="1141"/>
                    </a:lnTo>
                    <a:lnTo>
                      <a:pt x="295" y="1141"/>
                    </a:lnTo>
                    <a:lnTo>
                      <a:pt x="302" y="1139"/>
                    </a:lnTo>
                    <a:lnTo>
                      <a:pt x="314" y="1133"/>
                    </a:lnTo>
                    <a:lnTo>
                      <a:pt x="338" y="1120"/>
                    </a:lnTo>
                    <a:lnTo>
                      <a:pt x="368" y="1101"/>
                    </a:lnTo>
                    <a:lnTo>
                      <a:pt x="398" y="1081"/>
                    </a:lnTo>
                    <a:lnTo>
                      <a:pt x="452" y="1045"/>
                    </a:lnTo>
                    <a:lnTo>
                      <a:pt x="474" y="1029"/>
                    </a:lnTo>
                    <a:lnTo>
                      <a:pt x="474" y="1029"/>
                    </a:lnTo>
                    <a:lnTo>
                      <a:pt x="442" y="1096"/>
                    </a:lnTo>
                    <a:lnTo>
                      <a:pt x="414" y="1161"/>
                    </a:lnTo>
                    <a:lnTo>
                      <a:pt x="390" y="1223"/>
                    </a:lnTo>
                    <a:lnTo>
                      <a:pt x="370" y="1279"/>
                    </a:lnTo>
                    <a:lnTo>
                      <a:pt x="342" y="1365"/>
                    </a:lnTo>
                    <a:lnTo>
                      <a:pt x="332" y="1396"/>
                    </a:lnTo>
                    <a:lnTo>
                      <a:pt x="332" y="1396"/>
                    </a:lnTo>
                    <a:close/>
                    <a:moveTo>
                      <a:pt x="601" y="2667"/>
                    </a:moveTo>
                    <a:lnTo>
                      <a:pt x="521" y="2667"/>
                    </a:lnTo>
                    <a:lnTo>
                      <a:pt x="521" y="2667"/>
                    </a:lnTo>
                    <a:lnTo>
                      <a:pt x="513" y="2566"/>
                    </a:lnTo>
                    <a:lnTo>
                      <a:pt x="506" y="2462"/>
                    </a:lnTo>
                    <a:lnTo>
                      <a:pt x="502" y="2342"/>
                    </a:lnTo>
                    <a:lnTo>
                      <a:pt x="502" y="2283"/>
                    </a:lnTo>
                    <a:lnTo>
                      <a:pt x="504" y="2223"/>
                    </a:lnTo>
                    <a:lnTo>
                      <a:pt x="508" y="2167"/>
                    </a:lnTo>
                    <a:lnTo>
                      <a:pt x="513" y="2117"/>
                    </a:lnTo>
                    <a:lnTo>
                      <a:pt x="517" y="2094"/>
                    </a:lnTo>
                    <a:lnTo>
                      <a:pt x="521" y="2074"/>
                    </a:lnTo>
                    <a:lnTo>
                      <a:pt x="526" y="2055"/>
                    </a:lnTo>
                    <a:lnTo>
                      <a:pt x="532" y="2040"/>
                    </a:lnTo>
                    <a:lnTo>
                      <a:pt x="539" y="2027"/>
                    </a:lnTo>
                    <a:lnTo>
                      <a:pt x="547" y="2018"/>
                    </a:lnTo>
                    <a:lnTo>
                      <a:pt x="556" y="2010"/>
                    </a:lnTo>
                    <a:lnTo>
                      <a:pt x="566" y="2007"/>
                    </a:lnTo>
                    <a:lnTo>
                      <a:pt x="566" y="2007"/>
                    </a:lnTo>
                    <a:lnTo>
                      <a:pt x="569" y="2007"/>
                    </a:lnTo>
                    <a:lnTo>
                      <a:pt x="573" y="2008"/>
                    </a:lnTo>
                    <a:lnTo>
                      <a:pt x="579" y="2012"/>
                    </a:lnTo>
                    <a:lnTo>
                      <a:pt x="584" y="2020"/>
                    </a:lnTo>
                    <a:lnTo>
                      <a:pt x="592" y="2033"/>
                    </a:lnTo>
                    <a:lnTo>
                      <a:pt x="597" y="2049"/>
                    </a:lnTo>
                    <a:lnTo>
                      <a:pt x="603" y="2076"/>
                    </a:lnTo>
                    <a:lnTo>
                      <a:pt x="609" y="2109"/>
                    </a:lnTo>
                    <a:lnTo>
                      <a:pt x="614" y="2152"/>
                    </a:lnTo>
                    <a:lnTo>
                      <a:pt x="616" y="2204"/>
                    </a:lnTo>
                    <a:lnTo>
                      <a:pt x="618" y="2270"/>
                    </a:lnTo>
                    <a:lnTo>
                      <a:pt x="618" y="2346"/>
                    </a:lnTo>
                    <a:lnTo>
                      <a:pt x="614" y="2438"/>
                    </a:lnTo>
                    <a:lnTo>
                      <a:pt x="610" y="2544"/>
                    </a:lnTo>
                    <a:lnTo>
                      <a:pt x="601" y="2667"/>
                    </a:lnTo>
                    <a:lnTo>
                      <a:pt x="601" y="2667"/>
                    </a:lnTo>
                    <a:close/>
                    <a:moveTo>
                      <a:pt x="737" y="1335"/>
                    </a:moveTo>
                    <a:lnTo>
                      <a:pt x="737" y="1335"/>
                    </a:lnTo>
                    <a:lnTo>
                      <a:pt x="765" y="1340"/>
                    </a:lnTo>
                    <a:lnTo>
                      <a:pt x="791" y="1348"/>
                    </a:lnTo>
                    <a:lnTo>
                      <a:pt x="814" y="1355"/>
                    </a:lnTo>
                    <a:lnTo>
                      <a:pt x="834" y="1365"/>
                    </a:lnTo>
                    <a:lnTo>
                      <a:pt x="851" y="1372"/>
                    </a:lnTo>
                    <a:lnTo>
                      <a:pt x="868" y="1381"/>
                    </a:lnTo>
                    <a:lnTo>
                      <a:pt x="881" y="1393"/>
                    </a:lnTo>
                    <a:lnTo>
                      <a:pt x="892" y="1402"/>
                    </a:lnTo>
                    <a:lnTo>
                      <a:pt x="907" y="1419"/>
                    </a:lnTo>
                    <a:lnTo>
                      <a:pt x="918" y="1434"/>
                    </a:lnTo>
                    <a:lnTo>
                      <a:pt x="924" y="1443"/>
                    </a:lnTo>
                    <a:lnTo>
                      <a:pt x="926" y="1447"/>
                    </a:lnTo>
                    <a:lnTo>
                      <a:pt x="926" y="1447"/>
                    </a:lnTo>
                    <a:lnTo>
                      <a:pt x="929" y="1460"/>
                    </a:lnTo>
                    <a:lnTo>
                      <a:pt x="933" y="1473"/>
                    </a:lnTo>
                    <a:lnTo>
                      <a:pt x="935" y="1484"/>
                    </a:lnTo>
                    <a:lnTo>
                      <a:pt x="937" y="1495"/>
                    </a:lnTo>
                    <a:lnTo>
                      <a:pt x="935" y="1505"/>
                    </a:lnTo>
                    <a:lnTo>
                      <a:pt x="935" y="1516"/>
                    </a:lnTo>
                    <a:lnTo>
                      <a:pt x="928" y="1534"/>
                    </a:lnTo>
                    <a:lnTo>
                      <a:pt x="918" y="1551"/>
                    </a:lnTo>
                    <a:lnTo>
                      <a:pt x="907" y="1564"/>
                    </a:lnTo>
                    <a:lnTo>
                      <a:pt x="892" y="1577"/>
                    </a:lnTo>
                    <a:lnTo>
                      <a:pt x="877" y="1589"/>
                    </a:lnTo>
                    <a:lnTo>
                      <a:pt x="860" y="1598"/>
                    </a:lnTo>
                    <a:lnTo>
                      <a:pt x="844" y="1607"/>
                    </a:lnTo>
                    <a:lnTo>
                      <a:pt x="814" y="1618"/>
                    </a:lnTo>
                    <a:lnTo>
                      <a:pt x="793" y="1624"/>
                    </a:lnTo>
                    <a:lnTo>
                      <a:pt x="784" y="1628"/>
                    </a:lnTo>
                    <a:lnTo>
                      <a:pt x="737" y="13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5" name="Freeform: Shape 53"/>
              <p:cNvSpPr/>
              <p:nvPr/>
            </p:nvSpPr>
            <p:spPr bwMode="auto">
              <a:xfrm>
                <a:off x="5310189" y="1930400"/>
                <a:ext cx="995363" cy="2374900"/>
              </a:xfrm>
              <a:custGeom>
                <a:avLst/>
                <a:gdLst>
                  <a:gd name="T0" fmla="*/ 1168 w 1256"/>
                  <a:gd name="T1" fmla="*/ 347 h 2991"/>
                  <a:gd name="T2" fmla="*/ 907 w 1256"/>
                  <a:gd name="T3" fmla="*/ 61 h 2991"/>
                  <a:gd name="T4" fmla="*/ 562 w 1256"/>
                  <a:gd name="T5" fmla="*/ 5 h 2991"/>
                  <a:gd name="T6" fmla="*/ 222 w 1256"/>
                  <a:gd name="T7" fmla="*/ 179 h 2991"/>
                  <a:gd name="T8" fmla="*/ 47 w 1256"/>
                  <a:gd name="T9" fmla="*/ 524 h 2991"/>
                  <a:gd name="T10" fmla="*/ 39 w 1256"/>
                  <a:gd name="T11" fmla="*/ 860 h 2991"/>
                  <a:gd name="T12" fmla="*/ 54 w 1256"/>
                  <a:gd name="T13" fmla="*/ 1151 h 2991"/>
                  <a:gd name="T14" fmla="*/ 15 w 1256"/>
                  <a:gd name="T15" fmla="*/ 1508 h 2991"/>
                  <a:gd name="T16" fmla="*/ 183 w 1256"/>
                  <a:gd name="T17" fmla="*/ 1638 h 2991"/>
                  <a:gd name="T18" fmla="*/ 295 w 1256"/>
                  <a:gd name="T19" fmla="*/ 1717 h 2991"/>
                  <a:gd name="T20" fmla="*/ 125 w 1256"/>
                  <a:gd name="T21" fmla="*/ 2661 h 2991"/>
                  <a:gd name="T22" fmla="*/ 47 w 1256"/>
                  <a:gd name="T23" fmla="*/ 2881 h 2991"/>
                  <a:gd name="T24" fmla="*/ 338 w 1256"/>
                  <a:gd name="T25" fmla="*/ 2991 h 2991"/>
                  <a:gd name="T26" fmla="*/ 605 w 1256"/>
                  <a:gd name="T27" fmla="*/ 2870 h 2991"/>
                  <a:gd name="T28" fmla="*/ 717 w 1256"/>
                  <a:gd name="T29" fmla="*/ 2960 h 2991"/>
                  <a:gd name="T30" fmla="*/ 1135 w 1256"/>
                  <a:gd name="T31" fmla="*/ 2948 h 2991"/>
                  <a:gd name="T32" fmla="*/ 1149 w 1256"/>
                  <a:gd name="T33" fmla="*/ 2715 h 2991"/>
                  <a:gd name="T34" fmla="*/ 896 w 1256"/>
                  <a:gd name="T35" fmla="*/ 1987 h 2991"/>
                  <a:gd name="T36" fmla="*/ 1148 w 1256"/>
                  <a:gd name="T37" fmla="*/ 1814 h 2991"/>
                  <a:gd name="T38" fmla="*/ 1256 w 1256"/>
                  <a:gd name="T39" fmla="*/ 1545 h 2991"/>
                  <a:gd name="T40" fmla="*/ 1034 w 1256"/>
                  <a:gd name="T41" fmla="*/ 1183 h 2991"/>
                  <a:gd name="T42" fmla="*/ 1082 w 1256"/>
                  <a:gd name="T43" fmla="*/ 995 h 2991"/>
                  <a:gd name="T44" fmla="*/ 1228 w 1256"/>
                  <a:gd name="T45" fmla="*/ 694 h 2991"/>
                  <a:gd name="T46" fmla="*/ 659 w 1256"/>
                  <a:gd name="T47" fmla="*/ 1077 h 2991"/>
                  <a:gd name="T48" fmla="*/ 692 w 1256"/>
                  <a:gd name="T49" fmla="*/ 1168 h 2991"/>
                  <a:gd name="T50" fmla="*/ 1036 w 1256"/>
                  <a:gd name="T51" fmla="*/ 1291 h 2991"/>
                  <a:gd name="T52" fmla="*/ 1170 w 1256"/>
                  <a:gd name="T53" fmla="*/ 1582 h 2991"/>
                  <a:gd name="T54" fmla="*/ 896 w 1256"/>
                  <a:gd name="T55" fmla="*/ 1868 h 2991"/>
                  <a:gd name="T56" fmla="*/ 812 w 1256"/>
                  <a:gd name="T57" fmla="*/ 1991 h 2991"/>
                  <a:gd name="T58" fmla="*/ 950 w 1256"/>
                  <a:gd name="T59" fmla="*/ 2683 h 2991"/>
                  <a:gd name="T60" fmla="*/ 1095 w 1256"/>
                  <a:gd name="T61" fmla="*/ 2838 h 2991"/>
                  <a:gd name="T62" fmla="*/ 789 w 1256"/>
                  <a:gd name="T63" fmla="*/ 2889 h 2991"/>
                  <a:gd name="T64" fmla="*/ 681 w 1256"/>
                  <a:gd name="T65" fmla="*/ 2726 h 2991"/>
                  <a:gd name="T66" fmla="*/ 677 w 1256"/>
                  <a:gd name="T67" fmla="*/ 2073 h 2991"/>
                  <a:gd name="T68" fmla="*/ 575 w 1256"/>
                  <a:gd name="T69" fmla="*/ 2000 h 2991"/>
                  <a:gd name="T70" fmla="*/ 498 w 1256"/>
                  <a:gd name="T71" fmla="*/ 2542 h 2991"/>
                  <a:gd name="T72" fmla="*/ 500 w 1256"/>
                  <a:gd name="T73" fmla="*/ 2892 h 2991"/>
                  <a:gd name="T74" fmla="*/ 131 w 1256"/>
                  <a:gd name="T75" fmla="*/ 2864 h 2991"/>
                  <a:gd name="T76" fmla="*/ 237 w 1256"/>
                  <a:gd name="T77" fmla="*/ 2708 h 2991"/>
                  <a:gd name="T78" fmla="*/ 360 w 1256"/>
                  <a:gd name="T79" fmla="*/ 2667 h 2991"/>
                  <a:gd name="T80" fmla="*/ 429 w 1256"/>
                  <a:gd name="T81" fmla="*/ 1403 h 2991"/>
                  <a:gd name="T82" fmla="*/ 567 w 1256"/>
                  <a:gd name="T83" fmla="*/ 1116 h 2991"/>
                  <a:gd name="T84" fmla="*/ 504 w 1256"/>
                  <a:gd name="T85" fmla="*/ 983 h 2991"/>
                  <a:gd name="T86" fmla="*/ 308 w 1256"/>
                  <a:gd name="T87" fmla="*/ 750 h 2991"/>
                  <a:gd name="T88" fmla="*/ 123 w 1256"/>
                  <a:gd name="T89" fmla="*/ 616 h 2991"/>
                  <a:gd name="T90" fmla="*/ 297 w 1256"/>
                  <a:gd name="T91" fmla="*/ 222 h 2991"/>
                  <a:gd name="T92" fmla="*/ 674 w 1256"/>
                  <a:gd name="T93" fmla="*/ 84 h 2991"/>
                  <a:gd name="T94" fmla="*/ 972 w 1256"/>
                  <a:gd name="T95" fmla="*/ 213 h 2991"/>
                  <a:gd name="T96" fmla="*/ 1133 w 1256"/>
                  <a:gd name="T97" fmla="*/ 506 h 2991"/>
                  <a:gd name="T98" fmla="*/ 1110 w 1256"/>
                  <a:gd name="T99" fmla="*/ 815 h 2991"/>
                  <a:gd name="T100" fmla="*/ 899 w 1256"/>
                  <a:gd name="T101" fmla="*/ 1004 h 2991"/>
                  <a:gd name="T102" fmla="*/ 282 w 1256"/>
                  <a:gd name="T103" fmla="*/ 1498 h 2991"/>
                  <a:gd name="T104" fmla="*/ 136 w 1256"/>
                  <a:gd name="T105" fmla="*/ 1538 h 2991"/>
                  <a:gd name="T106" fmla="*/ 105 w 1256"/>
                  <a:gd name="T107" fmla="*/ 1364 h 2991"/>
                  <a:gd name="T108" fmla="*/ 101 w 1256"/>
                  <a:gd name="T109" fmla="*/ 1073 h 2991"/>
                  <a:gd name="T110" fmla="*/ 134 w 1256"/>
                  <a:gd name="T111" fmla="*/ 875 h 2991"/>
                  <a:gd name="T112" fmla="*/ 308 w 1256"/>
                  <a:gd name="T113" fmla="*/ 838 h 2991"/>
                  <a:gd name="T114" fmla="*/ 418 w 1256"/>
                  <a:gd name="T115" fmla="*/ 1015 h 2991"/>
                  <a:gd name="T116" fmla="*/ 313 w 1256"/>
                  <a:gd name="T117" fmla="*/ 1153 h 2991"/>
                  <a:gd name="T118" fmla="*/ 427 w 1256"/>
                  <a:gd name="T119" fmla="*/ 1176 h 2991"/>
                  <a:gd name="T120" fmla="*/ 593 w 1256"/>
                  <a:gd name="T121" fmla="*/ 2670 h 2991"/>
                  <a:gd name="T122" fmla="*/ 610 w 1256"/>
                  <a:gd name="T123" fmla="*/ 2381 h 2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56" h="2991">
                    <a:moveTo>
                      <a:pt x="1228" y="694"/>
                    </a:moveTo>
                    <a:lnTo>
                      <a:pt x="1228" y="694"/>
                    </a:lnTo>
                    <a:lnTo>
                      <a:pt x="1230" y="664"/>
                    </a:lnTo>
                    <a:lnTo>
                      <a:pt x="1230" y="634"/>
                    </a:lnTo>
                    <a:lnTo>
                      <a:pt x="1230" y="605"/>
                    </a:lnTo>
                    <a:lnTo>
                      <a:pt x="1228" y="575"/>
                    </a:lnTo>
                    <a:lnTo>
                      <a:pt x="1226" y="547"/>
                    </a:lnTo>
                    <a:lnTo>
                      <a:pt x="1220" y="517"/>
                    </a:lnTo>
                    <a:lnTo>
                      <a:pt x="1215" y="487"/>
                    </a:lnTo>
                    <a:lnTo>
                      <a:pt x="1209" y="459"/>
                    </a:lnTo>
                    <a:lnTo>
                      <a:pt x="1200" y="431"/>
                    </a:lnTo>
                    <a:lnTo>
                      <a:pt x="1190" y="401"/>
                    </a:lnTo>
                    <a:lnTo>
                      <a:pt x="1181" y="375"/>
                    </a:lnTo>
                    <a:lnTo>
                      <a:pt x="1168" y="347"/>
                    </a:lnTo>
                    <a:lnTo>
                      <a:pt x="1155" y="321"/>
                    </a:lnTo>
                    <a:lnTo>
                      <a:pt x="1142" y="295"/>
                    </a:lnTo>
                    <a:lnTo>
                      <a:pt x="1127" y="269"/>
                    </a:lnTo>
                    <a:lnTo>
                      <a:pt x="1110" y="244"/>
                    </a:lnTo>
                    <a:lnTo>
                      <a:pt x="1110" y="244"/>
                    </a:lnTo>
                    <a:lnTo>
                      <a:pt x="1092" y="218"/>
                    </a:lnTo>
                    <a:lnTo>
                      <a:pt x="1071" y="194"/>
                    </a:lnTo>
                    <a:lnTo>
                      <a:pt x="1051" y="172"/>
                    </a:lnTo>
                    <a:lnTo>
                      <a:pt x="1030" y="149"/>
                    </a:lnTo>
                    <a:lnTo>
                      <a:pt x="1006" y="131"/>
                    </a:lnTo>
                    <a:lnTo>
                      <a:pt x="983" y="110"/>
                    </a:lnTo>
                    <a:lnTo>
                      <a:pt x="959" y="93"/>
                    </a:lnTo>
                    <a:lnTo>
                      <a:pt x="933" y="76"/>
                    </a:lnTo>
                    <a:lnTo>
                      <a:pt x="907" y="61"/>
                    </a:lnTo>
                    <a:lnTo>
                      <a:pt x="881" y="48"/>
                    </a:lnTo>
                    <a:lnTo>
                      <a:pt x="853" y="37"/>
                    </a:lnTo>
                    <a:lnTo>
                      <a:pt x="825" y="28"/>
                    </a:lnTo>
                    <a:lnTo>
                      <a:pt x="797" y="19"/>
                    </a:lnTo>
                    <a:lnTo>
                      <a:pt x="767" y="11"/>
                    </a:lnTo>
                    <a:lnTo>
                      <a:pt x="737" y="5"/>
                    </a:lnTo>
                    <a:lnTo>
                      <a:pt x="707" y="2"/>
                    </a:lnTo>
                    <a:lnTo>
                      <a:pt x="707" y="2"/>
                    </a:lnTo>
                    <a:lnTo>
                      <a:pt x="677" y="0"/>
                    </a:lnTo>
                    <a:lnTo>
                      <a:pt x="648" y="0"/>
                    </a:lnTo>
                    <a:lnTo>
                      <a:pt x="648" y="0"/>
                    </a:lnTo>
                    <a:lnTo>
                      <a:pt x="620" y="0"/>
                    </a:lnTo>
                    <a:lnTo>
                      <a:pt x="590" y="2"/>
                    </a:lnTo>
                    <a:lnTo>
                      <a:pt x="562" y="5"/>
                    </a:lnTo>
                    <a:lnTo>
                      <a:pt x="534" y="11"/>
                    </a:lnTo>
                    <a:lnTo>
                      <a:pt x="508" y="17"/>
                    </a:lnTo>
                    <a:lnTo>
                      <a:pt x="480" y="24"/>
                    </a:lnTo>
                    <a:lnTo>
                      <a:pt x="453" y="32"/>
                    </a:lnTo>
                    <a:lnTo>
                      <a:pt x="427" y="43"/>
                    </a:lnTo>
                    <a:lnTo>
                      <a:pt x="401" y="54"/>
                    </a:lnTo>
                    <a:lnTo>
                      <a:pt x="377" y="65"/>
                    </a:lnTo>
                    <a:lnTo>
                      <a:pt x="353" y="78"/>
                    </a:lnTo>
                    <a:lnTo>
                      <a:pt x="328" y="93"/>
                    </a:lnTo>
                    <a:lnTo>
                      <a:pt x="306" y="108"/>
                    </a:lnTo>
                    <a:lnTo>
                      <a:pt x="284" y="125"/>
                    </a:lnTo>
                    <a:lnTo>
                      <a:pt x="261" y="142"/>
                    </a:lnTo>
                    <a:lnTo>
                      <a:pt x="241" y="160"/>
                    </a:lnTo>
                    <a:lnTo>
                      <a:pt x="222" y="179"/>
                    </a:lnTo>
                    <a:lnTo>
                      <a:pt x="202" y="200"/>
                    </a:lnTo>
                    <a:lnTo>
                      <a:pt x="185" y="220"/>
                    </a:lnTo>
                    <a:lnTo>
                      <a:pt x="166" y="242"/>
                    </a:lnTo>
                    <a:lnTo>
                      <a:pt x="149" y="265"/>
                    </a:lnTo>
                    <a:lnTo>
                      <a:pt x="134" y="287"/>
                    </a:lnTo>
                    <a:lnTo>
                      <a:pt x="119" y="312"/>
                    </a:lnTo>
                    <a:lnTo>
                      <a:pt x="106" y="336"/>
                    </a:lnTo>
                    <a:lnTo>
                      <a:pt x="95" y="362"/>
                    </a:lnTo>
                    <a:lnTo>
                      <a:pt x="84" y="388"/>
                    </a:lnTo>
                    <a:lnTo>
                      <a:pt x="73" y="414"/>
                    </a:lnTo>
                    <a:lnTo>
                      <a:pt x="65" y="440"/>
                    </a:lnTo>
                    <a:lnTo>
                      <a:pt x="58" y="468"/>
                    </a:lnTo>
                    <a:lnTo>
                      <a:pt x="50" y="496"/>
                    </a:lnTo>
                    <a:lnTo>
                      <a:pt x="47" y="524"/>
                    </a:lnTo>
                    <a:lnTo>
                      <a:pt x="43" y="554"/>
                    </a:lnTo>
                    <a:lnTo>
                      <a:pt x="43" y="554"/>
                    </a:lnTo>
                    <a:lnTo>
                      <a:pt x="39" y="588"/>
                    </a:lnTo>
                    <a:lnTo>
                      <a:pt x="39" y="623"/>
                    </a:lnTo>
                    <a:lnTo>
                      <a:pt x="41" y="655"/>
                    </a:lnTo>
                    <a:lnTo>
                      <a:pt x="47" y="687"/>
                    </a:lnTo>
                    <a:lnTo>
                      <a:pt x="52" y="718"/>
                    </a:lnTo>
                    <a:lnTo>
                      <a:pt x="62" y="750"/>
                    </a:lnTo>
                    <a:lnTo>
                      <a:pt x="71" y="780"/>
                    </a:lnTo>
                    <a:lnTo>
                      <a:pt x="84" y="808"/>
                    </a:lnTo>
                    <a:lnTo>
                      <a:pt x="84" y="808"/>
                    </a:lnTo>
                    <a:lnTo>
                      <a:pt x="67" y="825"/>
                    </a:lnTo>
                    <a:lnTo>
                      <a:pt x="52" y="842"/>
                    </a:lnTo>
                    <a:lnTo>
                      <a:pt x="39" y="860"/>
                    </a:lnTo>
                    <a:lnTo>
                      <a:pt x="28" y="879"/>
                    </a:lnTo>
                    <a:lnTo>
                      <a:pt x="19" y="899"/>
                    </a:lnTo>
                    <a:lnTo>
                      <a:pt x="11" y="922"/>
                    </a:lnTo>
                    <a:lnTo>
                      <a:pt x="6" y="944"/>
                    </a:lnTo>
                    <a:lnTo>
                      <a:pt x="2" y="967"/>
                    </a:lnTo>
                    <a:lnTo>
                      <a:pt x="2" y="967"/>
                    </a:lnTo>
                    <a:lnTo>
                      <a:pt x="0" y="991"/>
                    </a:lnTo>
                    <a:lnTo>
                      <a:pt x="0" y="1017"/>
                    </a:lnTo>
                    <a:lnTo>
                      <a:pt x="4" y="1041"/>
                    </a:lnTo>
                    <a:lnTo>
                      <a:pt x="9" y="1064"/>
                    </a:lnTo>
                    <a:lnTo>
                      <a:pt x="17" y="1088"/>
                    </a:lnTo>
                    <a:lnTo>
                      <a:pt x="26" y="1110"/>
                    </a:lnTo>
                    <a:lnTo>
                      <a:pt x="39" y="1131"/>
                    </a:lnTo>
                    <a:lnTo>
                      <a:pt x="54" y="1151"/>
                    </a:lnTo>
                    <a:lnTo>
                      <a:pt x="54" y="1151"/>
                    </a:lnTo>
                    <a:lnTo>
                      <a:pt x="73" y="1174"/>
                    </a:lnTo>
                    <a:lnTo>
                      <a:pt x="73" y="1174"/>
                    </a:lnTo>
                    <a:lnTo>
                      <a:pt x="50" y="1248"/>
                    </a:lnTo>
                    <a:lnTo>
                      <a:pt x="50" y="1248"/>
                    </a:lnTo>
                    <a:lnTo>
                      <a:pt x="24" y="1340"/>
                    </a:lnTo>
                    <a:lnTo>
                      <a:pt x="24" y="1340"/>
                    </a:lnTo>
                    <a:lnTo>
                      <a:pt x="19" y="1357"/>
                    </a:lnTo>
                    <a:lnTo>
                      <a:pt x="13" y="1377"/>
                    </a:lnTo>
                    <a:lnTo>
                      <a:pt x="9" y="1403"/>
                    </a:lnTo>
                    <a:lnTo>
                      <a:pt x="7" y="1431"/>
                    </a:lnTo>
                    <a:lnTo>
                      <a:pt x="7" y="1461"/>
                    </a:lnTo>
                    <a:lnTo>
                      <a:pt x="11" y="1493"/>
                    </a:lnTo>
                    <a:lnTo>
                      <a:pt x="15" y="1508"/>
                    </a:lnTo>
                    <a:lnTo>
                      <a:pt x="21" y="1523"/>
                    </a:lnTo>
                    <a:lnTo>
                      <a:pt x="28" y="1539"/>
                    </a:lnTo>
                    <a:lnTo>
                      <a:pt x="35" y="1554"/>
                    </a:lnTo>
                    <a:lnTo>
                      <a:pt x="35" y="1554"/>
                    </a:lnTo>
                    <a:lnTo>
                      <a:pt x="47" y="1569"/>
                    </a:lnTo>
                    <a:lnTo>
                      <a:pt x="58" y="1584"/>
                    </a:lnTo>
                    <a:lnTo>
                      <a:pt x="73" y="1595"/>
                    </a:lnTo>
                    <a:lnTo>
                      <a:pt x="88" y="1607"/>
                    </a:lnTo>
                    <a:lnTo>
                      <a:pt x="105" y="1618"/>
                    </a:lnTo>
                    <a:lnTo>
                      <a:pt x="123" y="1625"/>
                    </a:lnTo>
                    <a:lnTo>
                      <a:pt x="142" y="1631"/>
                    </a:lnTo>
                    <a:lnTo>
                      <a:pt x="164" y="1637"/>
                    </a:lnTo>
                    <a:lnTo>
                      <a:pt x="164" y="1637"/>
                    </a:lnTo>
                    <a:lnTo>
                      <a:pt x="183" y="1638"/>
                    </a:lnTo>
                    <a:lnTo>
                      <a:pt x="202" y="1640"/>
                    </a:lnTo>
                    <a:lnTo>
                      <a:pt x="202" y="1640"/>
                    </a:lnTo>
                    <a:lnTo>
                      <a:pt x="202" y="1640"/>
                    </a:lnTo>
                    <a:lnTo>
                      <a:pt x="216" y="1640"/>
                    </a:lnTo>
                    <a:lnTo>
                      <a:pt x="231" y="1638"/>
                    </a:lnTo>
                    <a:lnTo>
                      <a:pt x="246" y="1635"/>
                    </a:lnTo>
                    <a:lnTo>
                      <a:pt x="259" y="1631"/>
                    </a:lnTo>
                    <a:lnTo>
                      <a:pt x="272" y="1625"/>
                    </a:lnTo>
                    <a:lnTo>
                      <a:pt x="286" y="1618"/>
                    </a:lnTo>
                    <a:lnTo>
                      <a:pt x="297" y="1610"/>
                    </a:lnTo>
                    <a:lnTo>
                      <a:pt x="308" y="1601"/>
                    </a:lnTo>
                    <a:lnTo>
                      <a:pt x="308" y="1601"/>
                    </a:lnTo>
                    <a:lnTo>
                      <a:pt x="300" y="1661"/>
                    </a:lnTo>
                    <a:lnTo>
                      <a:pt x="295" y="1717"/>
                    </a:lnTo>
                    <a:lnTo>
                      <a:pt x="289" y="1814"/>
                    </a:lnTo>
                    <a:lnTo>
                      <a:pt x="287" y="1883"/>
                    </a:lnTo>
                    <a:lnTo>
                      <a:pt x="286" y="1913"/>
                    </a:lnTo>
                    <a:lnTo>
                      <a:pt x="286" y="1913"/>
                    </a:lnTo>
                    <a:lnTo>
                      <a:pt x="282" y="2105"/>
                    </a:lnTo>
                    <a:lnTo>
                      <a:pt x="280" y="2308"/>
                    </a:lnTo>
                    <a:lnTo>
                      <a:pt x="276" y="2618"/>
                    </a:lnTo>
                    <a:lnTo>
                      <a:pt x="276" y="2618"/>
                    </a:lnTo>
                    <a:lnTo>
                      <a:pt x="250" y="2622"/>
                    </a:lnTo>
                    <a:lnTo>
                      <a:pt x="220" y="2626"/>
                    </a:lnTo>
                    <a:lnTo>
                      <a:pt x="187" y="2635"/>
                    </a:lnTo>
                    <a:lnTo>
                      <a:pt x="155" y="2646"/>
                    </a:lnTo>
                    <a:lnTo>
                      <a:pt x="140" y="2652"/>
                    </a:lnTo>
                    <a:lnTo>
                      <a:pt x="125" y="2661"/>
                    </a:lnTo>
                    <a:lnTo>
                      <a:pt x="110" y="2670"/>
                    </a:lnTo>
                    <a:lnTo>
                      <a:pt x="97" y="2680"/>
                    </a:lnTo>
                    <a:lnTo>
                      <a:pt x="84" y="2691"/>
                    </a:lnTo>
                    <a:lnTo>
                      <a:pt x="75" y="2704"/>
                    </a:lnTo>
                    <a:lnTo>
                      <a:pt x="65" y="2719"/>
                    </a:lnTo>
                    <a:lnTo>
                      <a:pt x="58" y="2734"/>
                    </a:lnTo>
                    <a:lnTo>
                      <a:pt x="58" y="2734"/>
                    </a:lnTo>
                    <a:lnTo>
                      <a:pt x="50" y="2754"/>
                    </a:lnTo>
                    <a:lnTo>
                      <a:pt x="45" y="2773"/>
                    </a:lnTo>
                    <a:lnTo>
                      <a:pt x="41" y="2790"/>
                    </a:lnTo>
                    <a:lnTo>
                      <a:pt x="39" y="2805"/>
                    </a:lnTo>
                    <a:lnTo>
                      <a:pt x="37" y="2835"/>
                    </a:lnTo>
                    <a:lnTo>
                      <a:pt x="41" y="2859"/>
                    </a:lnTo>
                    <a:lnTo>
                      <a:pt x="47" y="2881"/>
                    </a:lnTo>
                    <a:lnTo>
                      <a:pt x="54" y="2900"/>
                    </a:lnTo>
                    <a:lnTo>
                      <a:pt x="62" y="2917"/>
                    </a:lnTo>
                    <a:lnTo>
                      <a:pt x="71" y="2932"/>
                    </a:lnTo>
                    <a:lnTo>
                      <a:pt x="75" y="2937"/>
                    </a:lnTo>
                    <a:lnTo>
                      <a:pt x="75" y="2937"/>
                    </a:lnTo>
                    <a:lnTo>
                      <a:pt x="80" y="2945"/>
                    </a:lnTo>
                    <a:lnTo>
                      <a:pt x="88" y="2952"/>
                    </a:lnTo>
                    <a:lnTo>
                      <a:pt x="101" y="2962"/>
                    </a:lnTo>
                    <a:lnTo>
                      <a:pt x="123" y="2969"/>
                    </a:lnTo>
                    <a:lnTo>
                      <a:pt x="155" y="2978"/>
                    </a:lnTo>
                    <a:lnTo>
                      <a:pt x="202" y="2984"/>
                    </a:lnTo>
                    <a:lnTo>
                      <a:pt x="261" y="2990"/>
                    </a:lnTo>
                    <a:lnTo>
                      <a:pt x="338" y="2991"/>
                    </a:lnTo>
                    <a:lnTo>
                      <a:pt x="338" y="2991"/>
                    </a:lnTo>
                    <a:lnTo>
                      <a:pt x="379" y="2991"/>
                    </a:lnTo>
                    <a:lnTo>
                      <a:pt x="429" y="2988"/>
                    </a:lnTo>
                    <a:lnTo>
                      <a:pt x="457" y="2986"/>
                    </a:lnTo>
                    <a:lnTo>
                      <a:pt x="483" y="2982"/>
                    </a:lnTo>
                    <a:lnTo>
                      <a:pt x="508" y="2976"/>
                    </a:lnTo>
                    <a:lnTo>
                      <a:pt x="528" y="2971"/>
                    </a:lnTo>
                    <a:lnTo>
                      <a:pt x="528" y="2971"/>
                    </a:lnTo>
                    <a:lnTo>
                      <a:pt x="547" y="2963"/>
                    </a:lnTo>
                    <a:lnTo>
                      <a:pt x="562" y="2952"/>
                    </a:lnTo>
                    <a:lnTo>
                      <a:pt x="573" y="2939"/>
                    </a:lnTo>
                    <a:lnTo>
                      <a:pt x="584" y="2926"/>
                    </a:lnTo>
                    <a:lnTo>
                      <a:pt x="593" y="2909"/>
                    </a:lnTo>
                    <a:lnTo>
                      <a:pt x="599" y="2891"/>
                    </a:lnTo>
                    <a:lnTo>
                      <a:pt x="605" y="2870"/>
                    </a:lnTo>
                    <a:lnTo>
                      <a:pt x="608" y="2850"/>
                    </a:lnTo>
                    <a:lnTo>
                      <a:pt x="608" y="2850"/>
                    </a:lnTo>
                    <a:lnTo>
                      <a:pt x="612" y="2864"/>
                    </a:lnTo>
                    <a:lnTo>
                      <a:pt x="618" y="2879"/>
                    </a:lnTo>
                    <a:lnTo>
                      <a:pt x="625" y="2892"/>
                    </a:lnTo>
                    <a:lnTo>
                      <a:pt x="633" y="2906"/>
                    </a:lnTo>
                    <a:lnTo>
                      <a:pt x="633" y="2906"/>
                    </a:lnTo>
                    <a:lnTo>
                      <a:pt x="642" y="2917"/>
                    </a:lnTo>
                    <a:lnTo>
                      <a:pt x="653" y="2928"/>
                    </a:lnTo>
                    <a:lnTo>
                      <a:pt x="664" y="2937"/>
                    </a:lnTo>
                    <a:lnTo>
                      <a:pt x="675" y="2945"/>
                    </a:lnTo>
                    <a:lnTo>
                      <a:pt x="689" y="2950"/>
                    </a:lnTo>
                    <a:lnTo>
                      <a:pt x="702" y="2956"/>
                    </a:lnTo>
                    <a:lnTo>
                      <a:pt x="717" y="2960"/>
                    </a:lnTo>
                    <a:lnTo>
                      <a:pt x="731" y="2963"/>
                    </a:lnTo>
                    <a:lnTo>
                      <a:pt x="731" y="2963"/>
                    </a:lnTo>
                    <a:lnTo>
                      <a:pt x="780" y="2969"/>
                    </a:lnTo>
                    <a:lnTo>
                      <a:pt x="830" y="2973"/>
                    </a:lnTo>
                    <a:lnTo>
                      <a:pt x="883" y="2975"/>
                    </a:lnTo>
                    <a:lnTo>
                      <a:pt x="937" y="2976"/>
                    </a:lnTo>
                    <a:lnTo>
                      <a:pt x="937" y="2976"/>
                    </a:lnTo>
                    <a:lnTo>
                      <a:pt x="937" y="2976"/>
                    </a:lnTo>
                    <a:lnTo>
                      <a:pt x="991" y="2975"/>
                    </a:lnTo>
                    <a:lnTo>
                      <a:pt x="1047" y="2971"/>
                    </a:lnTo>
                    <a:lnTo>
                      <a:pt x="1073" y="2969"/>
                    </a:lnTo>
                    <a:lnTo>
                      <a:pt x="1097" y="2963"/>
                    </a:lnTo>
                    <a:lnTo>
                      <a:pt x="1118" y="2958"/>
                    </a:lnTo>
                    <a:lnTo>
                      <a:pt x="1135" y="2948"/>
                    </a:lnTo>
                    <a:lnTo>
                      <a:pt x="1135" y="2948"/>
                    </a:lnTo>
                    <a:lnTo>
                      <a:pt x="1142" y="2943"/>
                    </a:lnTo>
                    <a:lnTo>
                      <a:pt x="1148" y="2937"/>
                    </a:lnTo>
                    <a:lnTo>
                      <a:pt x="1155" y="2928"/>
                    </a:lnTo>
                    <a:lnTo>
                      <a:pt x="1161" y="2919"/>
                    </a:lnTo>
                    <a:lnTo>
                      <a:pt x="1170" y="2898"/>
                    </a:lnTo>
                    <a:lnTo>
                      <a:pt x="1176" y="2874"/>
                    </a:lnTo>
                    <a:lnTo>
                      <a:pt x="1179" y="2850"/>
                    </a:lnTo>
                    <a:lnTo>
                      <a:pt x="1179" y="2822"/>
                    </a:lnTo>
                    <a:lnTo>
                      <a:pt x="1177" y="2794"/>
                    </a:lnTo>
                    <a:lnTo>
                      <a:pt x="1170" y="2766"/>
                    </a:lnTo>
                    <a:lnTo>
                      <a:pt x="1170" y="2766"/>
                    </a:lnTo>
                    <a:lnTo>
                      <a:pt x="1162" y="2741"/>
                    </a:lnTo>
                    <a:lnTo>
                      <a:pt x="1149" y="2715"/>
                    </a:lnTo>
                    <a:lnTo>
                      <a:pt x="1140" y="2700"/>
                    </a:lnTo>
                    <a:lnTo>
                      <a:pt x="1131" y="2687"/>
                    </a:lnTo>
                    <a:lnTo>
                      <a:pt x="1118" y="2674"/>
                    </a:lnTo>
                    <a:lnTo>
                      <a:pt x="1105" y="2661"/>
                    </a:lnTo>
                    <a:lnTo>
                      <a:pt x="1090" y="2650"/>
                    </a:lnTo>
                    <a:lnTo>
                      <a:pt x="1071" y="2637"/>
                    </a:lnTo>
                    <a:lnTo>
                      <a:pt x="1052" y="2627"/>
                    </a:lnTo>
                    <a:lnTo>
                      <a:pt x="1030" y="2618"/>
                    </a:lnTo>
                    <a:lnTo>
                      <a:pt x="1006" y="2609"/>
                    </a:lnTo>
                    <a:lnTo>
                      <a:pt x="980" y="2601"/>
                    </a:lnTo>
                    <a:lnTo>
                      <a:pt x="950" y="2598"/>
                    </a:lnTo>
                    <a:lnTo>
                      <a:pt x="916" y="2594"/>
                    </a:lnTo>
                    <a:lnTo>
                      <a:pt x="916" y="2594"/>
                    </a:lnTo>
                    <a:lnTo>
                      <a:pt x="896" y="1987"/>
                    </a:lnTo>
                    <a:lnTo>
                      <a:pt x="896" y="1987"/>
                    </a:lnTo>
                    <a:lnTo>
                      <a:pt x="896" y="1954"/>
                    </a:lnTo>
                    <a:lnTo>
                      <a:pt x="896" y="1954"/>
                    </a:lnTo>
                    <a:lnTo>
                      <a:pt x="924" y="1946"/>
                    </a:lnTo>
                    <a:lnTo>
                      <a:pt x="954" y="1937"/>
                    </a:lnTo>
                    <a:lnTo>
                      <a:pt x="983" y="1926"/>
                    </a:lnTo>
                    <a:lnTo>
                      <a:pt x="1011" y="1913"/>
                    </a:lnTo>
                    <a:lnTo>
                      <a:pt x="1039" y="1898"/>
                    </a:lnTo>
                    <a:lnTo>
                      <a:pt x="1065" y="1881"/>
                    </a:lnTo>
                    <a:lnTo>
                      <a:pt x="1092" y="1862"/>
                    </a:lnTo>
                    <a:lnTo>
                      <a:pt x="1114" y="1844"/>
                    </a:lnTo>
                    <a:lnTo>
                      <a:pt x="1114" y="1844"/>
                    </a:lnTo>
                    <a:lnTo>
                      <a:pt x="1131" y="1829"/>
                    </a:lnTo>
                    <a:lnTo>
                      <a:pt x="1148" y="1814"/>
                    </a:lnTo>
                    <a:lnTo>
                      <a:pt x="1162" y="1797"/>
                    </a:lnTo>
                    <a:lnTo>
                      <a:pt x="1176" y="1780"/>
                    </a:lnTo>
                    <a:lnTo>
                      <a:pt x="1189" y="1763"/>
                    </a:lnTo>
                    <a:lnTo>
                      <a:pt x="1200" y="1745"/>
                    </a:lnTo>
                    <a:lnTo>
                      <a:pt x="1211" y="1728"/>
                    </a:lnTo>
                    <a:lnTo>
                      <a:pt x="1220" y="1709"/>
                    </a:lnTo>
                    <a:lnTo>
                      <a:pt x="1228" y="1689"/>
                    </a:lnTo>
                    <a:lnTo>
                      <a:pt x="1235" y="1670"/>
                    </a:lnTo>
                    <a:lnTo>
                      <a:pt x="1241" y="1650"/>
                    </a:lnTo>
                    <a:lnTo>
                      <a:pt x="1246" y="1629"/>
                    </a:lnTo>
                    <a:lnTo>
                      <a:pt x="1250" y="1609"/>
                    </a:lnTo>
                    <a:lnTo>
                      <a:pt x="1254" y="1588"/>
                    </a:lnTo>
                    <a:lnTo>
                      <a:pt x="1254" y="1566"/>
                    </a:lnTo>
                    <a:lnTo>
                      <a:pt x="1256" y="1545"/>
                    </a:lnTo>
                    <a:lnTo>
                      <a:pt x="1256" y="1545"/>
                    </a:lnTo>
                    <a:lnTo>
                      <a:pt x="1254" y="1523"/>
                    </a:lnTo>
                    <a:lnTo>
                      <a:pt x="1252" y="1502"/>
                    </a:lnTo>
                    <a:lnTo>
                      <a:pt x="1250" y="1484"/>
                    </a:lnTo>
                    <a:lnTo>
                      <a:pt x="1245" y="1463"/>
                    </a:lnTo>
                    <a:lnTo>
                      <a:pt x="1233" y="1426"/>
                    </a:lnTo>
                    <a:lnTo>
                      <a:pt x="1218" y="1388"/>
                    </a:lnTo>
                    <a:lnTo>
                      <a:pt x="1200" y="1353"/>
                    </a:lnTo>
                    <a:lnTo>
                      <a:pt x="1179" y="1319"/>
                    </a:lnTo>
                    <a:lnTo>
                      <a:pt x="1153" y="1288"/>
                    </a:lnTo>
                    <a:lnTo>
                      <a:pt x="1127" y="1260"/>
                    </a:lnTo>
                    <a:lnTo>
                      <a:pt x="1097" y="1232"/>
                    </a:lnTo>
                    <a:lnTo>
                      <a:pt x="1065" y="1205"/>
                    </a:lnTo>
                    <a:lnTo>
                      <a:pt x="1034" y="1183"/>
                    </a:lnTo>
                    <a:lnTo>
                      <a:pt x="1000" y="1163"/>
                    </a:lnTo>
                    <a:lnTo>
                      <a:pt x="965" y="1144"/>
                    </a:lnTo>
                    <a:lnTo>
                      <a:pt x="929" y="1127"/>
                    </a:lnTo>
                    <a:lnTo>
                      <a:pt x="894" y="1112"/>
                    </a:lnTo>
                    <a:lnTo>
                      <a:pt x="858" y="1101"/>
                    </a:lnTo>
                    <a:lnTo>
                      <a:pt x="858" y="1101"/>
                    </a:lnTo>
                    <a:lnTo>
                      <a:pt x="903" y="1090"/>
                    </a:lnTo>
                    <a:lnTo>
                      <a:pt x="944" y="1077"/>
                    </a:lnTo>
                    <a:lnTo>
                      <a:pt x="983" y="1060"/>
                    </a:lnTo>
                    <a:lnTo>
                      <a:pt x="1021" y="1039"/>
                    </a:lnTo>
                    <a:lnTo>
                      <a:pt x="1021" y="1039"/>
                    </a:lnTo>
                    <a:lnTo>
                      <a:pt x="1041" y="1026"/>
                    </a:lnTo>
                    <a:lnTo>
                      <a:pt x="1062" y="1011"/>
                    </a:lnTo>
                    <a:lnTo>
                      <a:pt x="1082" y="995"/>
                    </a:lnTo>
                    <a:lnTo>
                      <a:pt x="1101" y="978"/>
                    </a:lnTo>
                    <a:lnTo>
                      <a:pt x="1118" y="959"/>
                    </a:lnTo>
                    <a:lnTo>
                      <a:pt x="1133" y="940"/>
                    </a:lnTo>
                    <a:lnTo>
                      <a:pt x="1148" y="920"/>
                    </a:lnTo>
                    <a:lnTo>
                      <a:pt x="1162" y="898"/>
                    </a:lnTo>
                    <a:lnTo>
                      <a:pt x="1176" y="875"/>
                    </a:lnTo>
                    <a:lnTo>
                      <a:pt x="1187" y="851"/>
                    </a:lnTo>
                    <a:lnTo>
                      <a:pt x="1196" y="827"/>
                    </a:lnTo>
                    <a:lnTo>
                      <a:pt x="1205" y="802"/>
                    </a:lnTo>
                    <a:lnTo>
                      <a:pt x="1213" y="776"/>
                    </a:lnTo>
                    <a:lnTo>
                      <a:pt x="1218" y="750"/>
                    </a:lnTo>
                    <a:lnTo>
                      <a:pt x="1224" y="722"/>
                    </a:lnTo>
                    <a:lnTo>
                      <a:pt x="1228" y="694"/>
                    </a:lnTo>
                    <a:lnTo>
                      <a:pt x="1228" y="694"/>
                    </a:lnTo>
                    <a:close/>
                    <a:moveTo>
                      <a:pt x="810" y="1024"/>
                    </a:moveTo>
                    <a:lnTo>
                      <a:pt x="810" y="1024"/>
                    </a:lnTo>
                    <a:lnTo>
                      <a:pt x="797" y="1026"/>
                    </a:lnTo>
                    <a:lnTo>
                      <a:pt x="780" y="1026"/>
                    </a:lnTo>
                    <a:lnTo>
                      <a:pt x="780" y="1026"/>
                    </a:lnTo>
                    <a:lnTo>
                      <a:pt x="758" y="1026"/>
                    </a:lnTo>
                    <a:lnTo>
                      <a:pt x="733" y="1028"/>
                    </a:lnTo>
                    <a:lnTo>
                      <a:pt x="711" y="1034"/>
                    </a:lnTo>
                    <a:lnTo>
                      <a:pt x="702" y="1037"/>
                    </a:lnTo>
                    <a:lnTo>
                      <a:pt x="692" y="1043"/>
                    </a:lnTo>
                    <a:lnTo>
                      <a:pt x="692" y="1043"/>
                    </a:lnTo>
                    <a:lnTo>
                      <a:pt x="677" y="1054"/>
                    </a:lnTo>
                    <a:lnTo>
                      <a:pt x="666" y="1065"/>
                    </a:lnTo>
                    <a:lnTo>
                      <a:pt x="659" y="1077"/>
                    </a:lnTo>
                    <a:lnTo>
                      <a:pt x="655" y="1090"/>
                    </a:lnTo>
                    <a:lnTo>
                      <a:pt x="651" y="1101"/>
                    </a:lnTo>
                    <a:lnTo>
                      <a:pt x="651" y="1112"/>
                    </a:lnTo>
                    <a:lnTo>
                      <a:pt x="653" y="1129"/>
                    </a:lnTo>
                    <a:lnTo>
                      <a:pt x="653" y="1131"/>
                    </a:lnTo>
                    <a:lnTo>
                      <a:pt x="653" y="1131"/>
                    </a:lnTo>
                    <a:lnTo>
                      <a:pt x="655" y="1140"/>
                    </a:lnTo>
                    <a:lnTo>
                      <a:pt x="659" y="1148"/>
                    </a:lnTo>
                    <a:lnTo>
                      <a:pt x="664" y="1153"/>
                    </a:lnTo>
                    <a:lnTo>
                      <a:pt x="670" y="1161"/>
                    </a:lnTo>
                    <a:lnTo>
                      <a:pt x="670" y="1161"/>
                    </a:lnTo>
                    <a:lnTo>
                      <a:pt x="677" y="1164"/>
                    </a:lnTo>
                    <a:lnTo>
                      <a:pt x="685" y="1166"/>
                    </a:lnTo>
                    <a:lnTo>
                      <a:pt x="692" y="1168"/>
                    </a:lnTo>
                    <a:lnTo>
                      <a:pt x="702" y="1168"/>
                    </a:lnTo>
                    <a:lnTo>
                      <a:pt x="702" y="1168"/>
                    </a:lnTo>
                    <a:lnTo>
                      <a:pt x="730" y="1166"/>
                    </a:lnTo>
                    <a:lnTo>
                      <a:pt x="730" y="1166"/>
                    </a:lnTo>
                    <a:lnTo>
                      <a:pt x="763" y="1168"/>
                    </a:lnTo>
                    <a:lnTo>
                      <a:pt x="799" y="1174"/>
                    </a:lnTo>
                    <a:lnTo>
                      <a:pt x="834" y="1183"/>
                    </a:lnTo>
                    <a:lnTo>
                      <a:pt x="871" y="1194"/>
                    </a:lnTo>
                    <a:lnTo>
                      <a:pt x="909" y="1211"/>
                    </a:lnTo>
                    <a:lnTo>
                      <a:pt x="944" y="1228"/>
                    </a:lnTo>
                    <a:lnTo>
                      <a:pt x="980" y="1248"/>
                    </a:lnTo>
                    <a:lnTo>
                      <a:pt x="1013" y="1273"/>
                    </a:lnTo>
                    <a:lnTo>
                      <a:pt x="1013" y="1273"/>
                    </a:lnTo>
                    <a:lnTo>
                      <a:pt x="1036" y="1291"/>
                    </a:lnTo>
                    <a:lnTo>
                      <a:pt x="1062" y="1314"/>
                    </a:lnTo>
                    <a:lnTo>
                      <a:pt x="1088" y="1342"/>
                    </a:lnTo>
                    <a:lnTo>
                      <a:pt x="1114" y="1373"/>
                    </a:lnTo>
                    <a:lnTo>
                      <a:pt x="1125" y="1392"/>
                    </a:lnTo>
                    <a:lnTo>
                      <a:pt x="1136" y="1411"/>
                    </a:lnTo>
                    <a:lnTo>
                      <a:pt x="1146" y="1431"/>
                    </a:lnTo>
                    <a:lnTo>
                      <a:pt x="1155" y="1452"/>
                    </a:lnTo>
                    <a:lnTo>
                      <a:pt x="1161" y="1474"/>
                    </a:lnTo>
                    <a:lnTo>
                      <a:pt x="1166" y="1497"/>
                    </a:lnTo>
                    <a:lnTo>
                      <a:pt x="1170" y="1521"/>
                    </a:lnTo>
                    <a:lnTo>
                      <a:pt x="1172" y="1545"/>
                    </a:lnTo>
                    <a:lnTo>
                      <a:pt x="1172" y="1545"/>
                    </a:lnTo>
                    <a:lnTo>
                      <a:pt x="1170" y="1564"/>
                    </a:lnTo>
                    <a:lnTo>
                      <a:pt x="1170" y="1582"/>
                    </a:lnTo>
                    <a:lnTo>
                      <a:pt x="1166" y="1601"/>
                    </a:lnTo>
                    <a:lnTo>
                      <a:pt x="1162" y="1618"/>
                    </a:lnTo>
                    <a:lnTo>
                      <a:pt x="1153" y="1651"/>
                    </a:lnTo>
                    <a:lnTo>
                      <a:pt x="1138" y="1683"/>
                    </a:lnTo>
                    <a:lnTo>
                      <a:pt x="1121" y="1711"/>
                    </a:lnTo>
                    <a:lnTo>
                      <a:pt x="1103" y="1737"/>
                    </a:lnTo>
                    <a:lnTo>
                      <a:pt x="1080" y="1762"/>
                    </a:lnTo>
                    <a:lnTo>
                      <a:pt x="1056" y="1782"/>
                    </a:lnTo>
                    <a:lnTo>
                      <a:pt x="1030" y="1803"/>
                    </a:lnTo>
                    <a:lnTo>
                      <a:pt x="1004" y="1819"/>
                    </a:lnTo>
                    <a:lnTo>
                      <a:pt x="978" y="1834"/>
                    </a:lnTo>
                    <a:lnTo>
                      <a:pt x="950" y="1847"/>
                    </a:lnTo>
                    <a:lnTo>
                      <a:pt x="922" y="1859"/>
                    </a:lnTo>
                    <a:lnTo>
                      <a:pt x="896" y="1868"/>
                    </a:lnTo>
                    <a:lnTo>
                      <a:pt x="870" y="1874"/>
                    </a:lnTo>
                    <a:lnTo>
                      <a:pt x="845" y="1879"/>
                    </a:lnTo>
                    <a:lnTo>
                      <a:pt x="845" y="1879"/>
                    </a:lnTo>
                    <a:lnTo>
                      <a:pt x="836" y="1881"/>
                    </a:lnTo>
                    <a:lnTo>
                      <a:pt x="828" y="1885"/>
                    </a:lnTo>
                    <a:lnTo>
                      <a:pt x="823" y="1888"/>
                    </a:lnTo>
                    <a:lnTo>
                      <a:pt x="817" y="1894"/>
                    </a:lnTo>
                    <a:lnTo>
                      <a:pt x="814" y="1900"/>
                    </a:lnTo>
                    <a:lnTo>
                      <a:pt x="810" y="1907"/>
                    </a:lnTo>
                    <a:lnTo>
                      <a:pt x="808" y="1915"/>
                    </a:lnTo>
                    <a:lnTo>
                      <a:pt x="808" y="1924"/>
                    </a:lnTo>
                    <a:lnTo>
                      <a:pt x="808" y="1924"/>
                    </a:lnTo>
                    <a:lnTo>
                      <a:pt x="812" y="1991"/>
                    </a:lnTo>
                    <a:lnTo>
                      <a:pt x="812" y="1991"/>
                    </a:lnTo>
                    <a:lnTo>
                      <a:pt x="827" y="2381"/>
                    </a:lnTo>
                    <a:lnTo>
                      <a:pt x="834" y="2637"/>
                    </a:lnTo>
                    <a:lnTo>
                      <a:pt x="834" y="2637"/>
                    </a:lnTo>
                    <a:lnTo>
                      <a:pt x="836" y="2644"/>
                    </a:lnTo>
                    <a:lnTo>
                      <a:pt x="838" y="2652"/>
                    </a:lnTo>
                    <a:lnTo>
                      <a:pt x="842" y="2659"/>
                    </a:lnTo>
                    <a:lnTo>
                      <a:pt x="847" y="2665"/>
                    </a:lnTo>
                    <a:lnTo>
                      <a:pt x="853" y="2670"/>
                    </a:lnTo>
                    <a:lnTo>
                      <a:pt x="860" y="2674"/>
                    </a:lnTo>
                    <a:lnTo>
                      <a:pt x="868" y="2676"/>
                    </a:lnTo>
                    <a:lnTo>
                      <a:pt x="877" y="2676"/>
                    </a:lnTo>
                    <a:lnTo>
                      <a:pt x="877" y="2676"/>
                    </a:lnTo>
                    <a:lnTo>
                      <a:pt x="914" y="2678"/>
                    </a:lnTo>
                    <a:lnTo>
                      <a:pt x="950" y="2683"/>
                    </a:lnTo>
                    <a:lnTo>
                      <a:pt x="980" y="2691"/>
                    </a:lnTo>
                    <a:lnTo>
                      <a:pt x="1008" y="2700"/>
                    </a:lnTo>
                    <a:lnTo>
                      <a:pt x="1032" y="2713"/>
                    </a:lnTo>
                    <a:lnTo>
                      <a:pt x="1043" y="2721"/>
                    </a:lnTo>
                    <a:lnTo>
                      <a:pt x="1052" y="2730"/>
                    </a:lnTo>
                    <a:lnTo>
                      <a:pt x="1062" y="2738"/>
                    </a:lnTo>
                    <a:lnTo>
                      <a:pt x="1069" y="2749"/>
                    </a:lnTo>
                    <a:lnTo>
                      <a:pt x="1077" y="2758"/>
                    </a:lnTo>
                    <a:lnTo>
                      <a:pt x="1082" y="2769"/>
                    </a:lnTo>
                    <a:lnTo>
                      <a:pt x="1082" y="2769"/>
                    </a:lnTo>
                    <a:lnTo>
                      <a:pt x="1090" y="2788"/>
                    </a:lnTo>
                    <a:lnTo>
                      <a:pt x="1093" y="2807"/>
                    </a:lnTo>
                    <a:lnTo>
                      <a:pt x="1095" y="2823"/>
                    </a:lnTo>
                    <a:lnTo>
                      <a:pt x="1095" y="2838"/>
                    </a:lnTo>
                    <a:lnTo>
                      <a:pt x="1095" y="2853"/>
                    </a:lnTo>
                    <a:lnTo>
                      <a:pt x="1092" y="2866"/>
                    </a:lnTo>
                    <a:lnTo>
                      <a:pt x="1090" y="2876"/>
                    </a:lnTo>
                    <a:lnTo>
                      <a:pt x="1086" y="2881"/>
                    </a:lnTo>
                    <a:lnTo>
                      <a:pt x="1086" y="2881"/>
                    </a:lnTo>
                    <a:lnTo>
                      <a:pt x="1069" y="2887"/>
                    </a:lnTo>
                    <a:lnTo>
                      <a:pt x="1037" y="2891"/>
                    </a:lnTo>
                    <a:lnTo>
                      <a:pt x="995" y="2894"/>
                    </a:lnTo>
                    <a:lnTo>
                      <a:pt x="937" y="2896"/>
                    </a:lnTo>
                    <a:lnTo>
                      <a:pt x="937" y="2896"/>
                    </a:lnTo>
                    <a:lnTo>
                      <a:pt x="937" y="2896"/>
                    </a:lnTo>
                    <a:lnTo>
                      <a:pt x="886" y="2894"/>
                    </a:lnTo>
                    <a:lnTo>
                      <a:pt x="838" y="2892"/>
                    </a:lnTo>
                    <a:lnTo>
                      <a:pt x="789" y="2889"/>
                    </a:lnTo>
                    <a:lnTo>
                      <a:pt x="745" y="2883"/>
                    </a:lnTo>
                    <a:lnTo>
                      <a:pt x="745" y="2883"/>
                    </a:lnTo>
                    <a:lnTo>
                      <a:pt x="731" y="2879"/>
                    </a:lnTo>
                    <a:lnTo>
                      <a:pt x="720" y="2874"/>
                    </a:lnTo>
                    <a:lnTo>
                      <a:pt x="711" y="2866"/>
                    </a:lnTo>
                    <a:lnTo>
                      <a:pt x="702" y="2857"/>
                    </a:lnTo>
                    <a:lnTo>
                      <a:pt x="702" y="2857"/>
                    </a:lnTo>
                    <a:lnTo>
                      <a:pt x="698" y="2848"/>
                    </a:lnTo>
                    <a:lnTo>
                      <a:pt x="692" y="2838"/>
                    </a:lnTo>
                    <a:lnTo>
                      <a:pt x="687" y="2816"/>
                    </a:lnTo>
                    <a:lnTo>
                      <a:pt x="681" y="2794"/>
                    </a:lnTo>
                    <a:lnTo>
                      <a:pt x="679" y="2769"/>
                    </a:lnTo>
                    <a:lnTo>
                      <a:pt x="679" y="2747"/>
                    </a:lnTo>
                    <a:lnTo>
                      <a:pt x="681" y="2726"/>
                    </a:lnTo>
                    <a:lnTo>
                      <a:pt x="685" y="2693"/>
                    </a:lnTo>
                    <a:lnTo>
                      <a:pt x="685" y="2693"/>
                    </a:lnTo>
                    <a:lnTo>
                      <a:pt x="687" y="2685"/>
                    </a:lnTo>
                    <a:lnTo>
                      <a:pt x="687" y="2685"/>
                    </a:lnTo>
                    <a:lnTo>
                      <a:pt x="689" y="2579"/>
                    </a:lnTo>
                    <a:lnTo>
                      <a:pt x="690" y="2471"/>
                    </a:lnTo>
                    <a:lnTo>
                      <a:pt x="690" y="2471"/>
                    </a:lnTo>
                    <a:lnTo>
                      <a:pt x="694" y="2370"/>
                    </a:lnTo>
                    <a:lnTo>
                      <a:pt x="696" y="2278"/>
                    </a:lnTo>
                    <a:lnTo>
                      <a:pt x="694" y="2196"/>
                    </a:lnTo>
                    <a:lnTo>
                      <a:pt x="692" y="2161"/>
                    </a:lnTo>
                    <a:lnTo>
                      <a:pt x="689" y="2129"/>
                    </a:lnTo>
                    <a:lnTo>
                      <a:pt x="683" y="2099"/>
                    </a:lnTo>
                    <a:lnTo>
                      <a:pt x="677" y="2073"/>
                    </a:lnTo>
                    <a:lnTo>
                      <a:pt x="668" y="2051"/>
                    </a:lnTo>
                    <a:lnTo>
                      <a:pt x="659" y="2032"/>
                    </a:lnTo>
                    <a:lnTo>
                      <a:pt x="648" y="2017"/>
                    </a:lnTo>
                    <a:lnTo>
                      <a:pt x="640" y="2010"/>
                    </a:lnTo>
                    <a:lnTo>
                      <a:pt x="633" y="2006"/>
                    </a:lnTo>
                    <a:lnTo>
                      <a:pt x="625" y="2000"/>
                    </a:lnTo>
                    <a:lnTo>
                      <a:pt x="616" y="1999"/>
                    </a:lnTo>
                    <a:lnTo>
                      <a:pt x="606" y="1997"/>
                    </a:lnTo>
                    <a:lnTo>
                      <a:pt x="597" y="1995"/>
                    </a:lnTo>
                    <a:lnTo>
                      <a:pt x="597" y="1995"/>
                    </a:lnTo>
                    <a:lnTo>
                      <a:pt x="593" y="1995"/>
                    </a:lnTo>
                    <a:lnTo>
                      <a:pt x="593" y="1995"/>
                    </a:lnTo>
                    <a:lnTo>
                      <a:pt x="584" y="1997"/>
                    </a:lnTo>
                    <a:lnTo>
                      <a:pt x="575" y="2000"/>
                    </a:lnTo>
                    <a:lnTo>
                      <a:pt x="564" y="2006"/>
                    </a:lnTo>
                    <a:lnTo>
                      <a:pt x="552" y="2017"/>
                    </a:lnTo>
                    <a:lnTo>
                      <a:pt x="552" y="2017"/>
                    </a:lnTo>
                    <a:lnTo>
                      <a:pt x="547" y="2027"/>
                    </a:lnTo>
                    <a:lnTo>
                      <a:pt x="543" y="2038"/>
                    </a:lnTo>
                    <a:lnTo>
                      <a:pt x="534" y="2064"/>
                    </a:lnTo>
                    <a:lnTo>
                      <a:pt x="524" y="2097"/>
                    </a:lnTo>
                    <a:lnTo>
                      <a:pt x="519" y="2139"/>
                    </a:lnTo>
                    <a:lnTo>
                      <a:pt x="513" y="2183"/>
                    </a:lnTo>
                    <a:lnTo>
                      <a:pt x="508" y="2232"/>
                    </a:lnTo>
                    <a:lnTo>
                      <a:pt x="504" y="2282"/>
                    </a:lnTo>
                    <a:lnTo>
                      <a:pt x="500" y="2336"/>
                    </a:lnTo>
                    <a:lnTo>
                      <a:pt x="498" y="2443"/>
                    </a:lnTo>
                    <a:lnTo>
                      <a:pt x="498" y="2542"/>
                    </a:lnTo>
                    <a:lnTo>
                      <a:pt x="500" y="2586"/>
                    </a:lnTo>
                    <a:lnTo>
                      <a:pt x="504" y="2626"/>
                    </a:lnTo>
                    <a:lnTo>
                      <a:pt x="508" y="2661"/>
                    </a:lnTo>
                    <a:lnTo>
                      <a:pt x="511" y="2687"/>
                    </a:lnTo>
                    <a:lnTo>
                      <a:pt x="511" y="2687"/>
                    </a:lnTo>
                    <a:lnTo>
                      <a:pt x="519" y="2730"/>
                    </a:lnTo>
                    <a:lnTo>
                      <a:pt x="524" y="2769"/>
                    </a:lnTo>
                    <a:lnTo>
                      <a:pt x="526" y="2803"/>
                    </a:lnTo>
                    <a:lnTo>
                      <a:pt x="524" y="2833"/>
                    </a:lnTo>
                    <a:lnTo>
                      <a:pt x="521" y="2855"/>
                    </a:lnTo>
                    <a:lnTo>
                      <a:pt x="517" y="2874"/>
                    </a:lnTo>
                    <a:lnTo>
                      <a:pt x="509" y="2885"/>
                    </a:lnTo>
                    <a:lnTo>
                      <a:pt x="504" y="2891"/>
                    </a:lnTo>
                    <a:lnTo>
                      <a:pt x="500" y="2892"/>
                    </a:lnTo>
                    <a:lnTo>
                      <a:pt x="500" y="2892"/>
                    </a:lnTo>
                    <a:lnTo>
                      <a:pt x="474" y="2898"/>
                    </a:lnTo>
                    <a:lnTo>
                      <a:pt x="437" y="2904"/>
                    </a:lnTo>
                    <a:lnTo>
                      <a:pt x="392" y="2906"/>
                    </a:lnTo>
                    <a:lnTo>
                      <a:pt x="338" y="2907"/>
                    </a:lnTo>
                    <a:lnTo>
                      <a:pt x="338" y="2907"/>
                    </a:lnTo>
                    <a:lnTo>
                      <a:pt x="269" y="2906"/>
                    </a:lnTo>
                    <a:lnTo>
                      <a:pt x="211" y="2902"/>
                    </a:lnTo>
                    <a:lnTo>
                      <a:pt x="168" y="2894"/>
                    </a:lnTo>
                    <a:lnTo>
                      <a:pt x="153" y="2892"/>
                    </a:lnTo>
                    <a:lnTo>
                      <a:pt x="144" y="2889"/>
                    </a:lnTo>
                    <a:lnTo>
                      <a:pt x="144" y="2887"/>
                    </a:lnTo>
                    <a:lnTo>
                      <a:pt x="144" y="2887"/>
                    </a:lnTo>
                    <a:lnTo>
                      <a:pt x="131" y="2864"/>
                    </a:lnTo>
                    <a:lnTo>
                      <a:pt x="125" y="2853"/>
                    </a:lnTo>
                    <a:lnTo>
                      <a:pt x="123" y="2840"/>
                    </a:lnTo>
                    <a:lnTo>
                      <a:pt x="121" y="2825"/>
                    </a:lnTo>
                    <a:lnTo>
                      <a:pt x="123" y="2808"/>
                    </a:lnTo>
                    <a:lnTo>
                      <a:pt x="129" y="2788"/>
                    </a:lnTo>
                    <a:lnTo>
                      <a:pt x="136" y="2766"/>
                    </a:lnTo>
                    <a:lnTo>
                      <a:pt x="136" y="2766"/>
                    </a:lnTo>
                    <a:lnTo>
                      <a:pt x="140" y="2756"/>
                    </a:lnTo>
                    <a:lnTo>
                      <a:pt x="147" y="2749"/>
                    </a:lnTo>
                    <a:lnTo>
                      <a:pt x="155" y="2741"/>
                    </a:lnTo>
                    <a:lnTo>
                      <a:pt x="162" y="2734"/>
                    </a:lnTo>
                    <a:lnTo>
                      <a:pt x="185" y="2723"/>
                    </a:lnTo>
                    <a:lnTo>
                      <a:pt x="211" y="2715"/>
                    </a:lnTo>
                    <a:lnTo>
                      <a:pt x="237" y="2708"/>
                    </a:lnTo>
                    <a:lnTo>
                      <a:pt x="265" y="2704"/>
                    </a:lnTo>
                    <a:lnTo>
                      <a:pt x="293" y="2700"/>
                    </a:lnTo>
                    <a:lnTo>
                      <a:pt x="317" y="2700"/>
                    </a:lnTo>
                    <a:lnTo>
                      <a:pt x="317" y="2700"/>
                    </a:lnTo>
                    <a:lnTo>
                      <a:pt x="317" y="2700"/>
                    </a:lnTo>
                    <a:lnTo>
                      <a:pt x="317" y="2700"/>
                    </a:lnTo>
                    <a:lnTo>
                      <a:pt x="327" y="2700"/>
                    </a:lnTo>
                    <a:lnTo>
                      <a:pt x="334" y="2697"/>
                    </a:lnTo>
                    <a:lnTo>
                      <a:pt x="341" y="2693"/>
                    </a:lnTo>
                    <a:lnTo>
                      <a:pt x="347" y="2689"/>
                    </a:lnTo>
                    <a:lnTo>
                      <a:pt x="347" y="2689"/>
                    </a:lnTo>
                    <a:lnTo>
                      <a:pt x="353" y="2682"/>
                    </a:lnTo>
                    <a:lnTo>
                      <a:pt x="356" y="2674"/>
                    </a:lnTo>
                    <a:lnTo>
                      <a:pt x="360" y="2667"/>
                    </a:lnTo>
                    <a:lnTo>
                      <a:pt x="360" y="2659"/>
                    </a:lnTo>
                    <a:lnTo>
                      <a:pt x="360" y="2659"/>
                    </a:lnTo>
                    <a:lnTo>
                      <a:pt x="362" y="2390"/>
                    </a:lnTo>
                    <a:lnTo>
                      <a:pt x="366" y="2148"/>
                    </a:lnTo>
                    <a:lnTo>
                      <a:pt x="371" y="1915"/>
                    </a:lnTo>
                    <a:lnTo>
                      <a:pt x="371" y="1915"/>
                    </a:lnTo>
                    <a:lnTo>
                      <a:pt x="371" y="1887"/>
                    </a:lnTo>
                    <a:lnTo>
                      <a:pt x="373" y="1818"/>
                    </a:lnTo>
                    <a:lnTo>
                      <a:pt x="381" y="1717"/>
                    </a:lnTo>
                    <a:lnTo>
                      <a:pt x="386" y="1657"/>
                    </a:lnTo>
                    <a:lnTo>
                      <a:pt x="394" y="1595"/>
                    </a:lnTo>
                    <a:lnTo>
                      <a:pt x="403" y="1532"/>
                    </a:lnTo>
                    <a:lnTo>
                      <a:pt x="414" y="1467"/>
                    </a:lnTo>
                    <a:lnTo>
                      <a:pt x="429" y="1403"/>
                    </a:lnTo>
                    <a:lnTo>
                      <a:pt x="446" y="1344"/>
                    </a:lnTo>
                    <a:lnTo>
                      <a:pt x="457" y="1314"/>
                    </a:lnTo>
                    <a:lnTo>
                      <a:pt x="467" y="1286"/>
                    </a:lnTo>
                    <a:lnTo>
                      <a:pt x="478" y="1260"/>
                    </a:lnTo>
                    <a:lnTo>
                      <a:pt x="491" y="1233"/>
                    </a:lnTo>
                    <a:lnTo>
                      <a:pt x="504" y="1211"/>
                    </a:lnTo>
                    <a:lnTo>
                      <a:pt x="519" y="1189"/>
                    </a:lnTo>
                    <a:lnTo>
                      <a:pt x="534" y="1170"/>
                    </a:lnTo>
                    <a:lnTo>
                      <a:pt x="549" y="1153"/>
                    </a:lnTo>
                    <a:lnTo>
                      <a:pt x="549" y="1153"/>
                    </a:lnTo>
                    <a:lnTo>
                      <a:pt x="556" y="1146"/>
                    </a:lnTo>
                    <a:lnTo>
                      <a:pt x="560" y="1136"/>
                    </a:lnTo>
                    <a:lnTo>
                      <a:pt x="564" y="1127"/>
                    </a:lnTo>
                    <a:lnTo>
                      <a:pt x="567" y="1116"/>
                    </a:lnTo>
                    <a:lnTo>
                      <a:pt x="569" y="1097"/>
                    </a:lnTo>
                    <a:lnTo>
                      <a:pt x="571" y="1082"/>
                    </a:lnTo>
                    <a:lnTo>
                      <a:pt x="571" y="1082"/>
                    </a:lnTo>
                    <a:lnTo>
                      <a:pt x="569" y="1071"/>
                    </a:lnTo>
                    <a:lnTo>
                      <a:pt x="567" y="1062"/>
                    </a:lnTo>
                    <a:lnTo>
                      <a:pt x="562" y="1045"/>
                    </a:lnTo>
                    <a:lnTo>
                      <a:pt x="552" y="1034"/>
                    </a:lnTo>
                    <a:lnTo>
                      <a:pt x="545" y="1026"/>
                    </a:lnTo>
                    <a:lnTo>
                      <a:pt x="545" y="1026"/>
                    </a:lnTo>
                    <a:lnTo>
                      <a:pt x="536" y="1019"/>
                    </a:lnTo>
                    <a:lnTo>
                      <a:pt x="526" y="1015"/>
                    </a:lnTo>
                    <a:lnTo>
                      <a:pt x="504" y="1006"/>
                    </a:lnTo>
                    <a:lnTo>
                      <a:pt x="504" y="1006"/>
                    </a:lnTo>
                    <a:lnTo>
                      <a:pt x="504" y="983"/>
                    </a:lnTo>
                    <a:lnTo>
                      <a:pt x="502" y="961"/>
                    </a:lnTo>
                    <a:lnTo>
                      <a:pt x="496" y="940"/>
                    </a:lnTo>
                    <a:lnTo>
                      <a:pt x="491" y="918"/>
                    </a:lnTo>
                    <a:lnTo>
                      <a:pt x="483" y="898"/>
                    </a:lnTo>
                    <a:lnTo>
                      <a:pt x="474" y="877"/>
                    </a:lnTo>
                    <a:lnTo>
                      <a:pt x="463" y="858"/>
                    </a:lnTo>
                    <a:lnTo>
                      <a:pt x="450" y="840"/>
                    </a:lnTo>
                    <a:lnTo>
                      <a:pt x="450" y="840"/>
                    </a:lnTo>
                    <a:lnTo>
                      <a:pt x="431" y="817"/>
                    </a:lnTo>
                    <a:lnTo>
                      <a:pt x="409" y="799"/>
                    </a:lnTo>
                    <a:lnTo>
                      <a:pt x="386" y="782"/>
                    </a:lnTo>
                    <a:lnTo>
                      <a:pt x="362" y="769"/>
                    </a:lnTo>
                    <a:lnTo>
                      <a:pt x="336" y="758"/>
                    </a:lnTo>
                    <a:lnTo>
                      <a:pt x="308" y="750"/>
                    </a:lnTo>
                    <a:lnTo>
                      <a:pt x="280" y="746"/>
                    </a:lnTo>
                    <a:lnTo>
                      <a:pt x="252" y="744"/>
                    </a:lnTo>
                    <a:lnTo>
                      <a:pt x="252" y="744"/>
                    </a:lnTo>
                    <a:lnTo>
                      <a:pt x="226" y="744"/>
                    </a:lnTo>
                    <a:lnTo>
                      <a:pt x="202" y="748"/>
                    </a:lnTo>
                    <a:lnTo>
                      <a:pt x="179" y="754"/>
                    </a:lnTo>
                    <a:lnTo>
                      <a:pt x="155" y="763"/>
                    </a:lnTo>
                    <a:lnTo>
                      <a:pt x="155" y="763"/>
                    </a:lnTo>
                    <a:lnTo>
                      <a:pt x="146" y="741"/>
                    </a:lnTo>
                    <a:lnTo>
                      <a:pt x="138" y="717"/>
                    </a:lnTo>
                    <a:lnTo>
                      <a:pt x="133" y="692"/>
                    </a:lnTo>
                    <a:lnTo>
                      <a:pt x="129" y="668"/>
                    </a:lnTo>
                    <a:lnTo>
                      <a:pt x="125" y="642"/>
                    </a:lnTo>
                    <a:lnTo>
                      <a:pt x="123" y="616"/>
                    </a:lnTo>
                    <a:lnTo>
                      <a:pt x="123" y="590"/>
                    </a:lnTo>
                    <a:lnTo>
                      <a:pt x="125" y="563"/>
                    </a:lnTo>
                    <a:lnTo>
                      <a:pt x="125" y="563"/>
                    </a:lnTo>
                    <a:lnTo>
                      <a:pt x="129" y="537"/>
                    </a:lnTo>
                    <a:lnTo>
                      <a:pt x="133" y="513"/>
                    </a:lnTo>
                    <a:lnTo>
                      <a:pt x="138" y="489"/>
                    </a:lnTo>
                    <a:lnTo>
                      <a:pt x="146" y="465"/>
                    </a:lnTo>
                    <a:lnTo>
                      <a:pt x="153" y="442"/>
                    </a:lnTo>
                    <a:lnTo>
                      <a:pt x="162" y="418"/>
                    </a:lnTo>
                    <a:lnTo>
                      <a:pt x="181" y="375"/>
                    </a:lnTo>
                    <a:lnTo>
                      <a:pt x="205" y="332"/>
                    </a:lnTo>
                    <a:lnTo>
                      <a:pt x="233" y="293"/>
                    </a:lnTo>
                    <a:lnTo>
                      <a:pt x="263" y="256"/>
                    </a:lnTo>
                    <a:lnTo>
                      <a:pt x="297" y="222"/>
                    </a:lnTo>
                    <a:lnTo>
                      <a:pt x="334" y="192"/>
                    </a:lnTo>
                    <a:lnTo>
                      <a:pt x="373" y="164"/>
                    </a:lnTo>
                    <a:lnTo>
                      <a:pt x="414" y="140"/>
                    </a:lnTo>
                    <a:lnTo>
                      <a:pt x="457" y="121"/>
                    </a:lnTo>
                    <a:lnTo>
                      <a:pt x="480" y="112"/>
                    </a:lnTo>
                    <a:lnTo>
                      <a:pt x="504" y="104"/>
                    </a:lnTo>
                    <a:lnTo>
                      <a:pt x="526" y="99"/>
                    </a:lnTo>
                    <a:lnTo>
                      <a:pt x="550" y="93"/>
                    </a:lnTo>
                    <a:lnTo>
                      <a:pt x="575" y="89"/>
                    </a:lnTo>
                    <a:lnTo>
                      <a:pt x="599" y="86"/>
                    </a:lnTo>
                    <a:lnTo>
                      <a:pt x="623" y="84"/>
                    </a:lnTo>
                    <a:lnTo>
                      <a:pt x="648" y="84"/>
                    </a:lnTo>
                    <a:lnTo>
                      <a:pt x="648" y="84"/>
                    </a:lnTo>
                    <a:lnTo>
                      <a:pt x="674" y="84"/>
                    </a:lnTo>
                    <a:lnTo>
                      <a:pt x="700" y="86"/>
                    </a:lnTo>
                    <a:lnTo>
                      <a:pt x="700" y="86"/>
                    </a:lnTo>
                    <a:lnTo>
                      <a:pt x="724" y="89"/>
                    </a:lnTo>
                    <a:lnTo>
                      <a:pt x="750" y="93"/>
                    </a:lnTo>
                    <a:lnTo>
                      <a:pt x="774" y="101"/>
                    </a:lnTo>
                    <a:lnTo>
                      <a:pt x="799" y="108"/>
                    </a:lnTo>
                    <a:lnTo>
                      <a:pt x="823" y="116"/>
                    </a:lnTo>
                    <a:lnTo>
                      <a:pt x="845" y="127"/>
                    </a:lnTo>
                    <a:lnTo>
                      <a:pt x="868" y="138"/>
                    </a:lnTo>
                    <a:lnTo>
                      <a:pt x="890" y="149"/>
                    </a:lnTo>
                    <a:lnTo>
                      <a:pt x="912" y="164"/>
                    </a:lnTo>
                    <a:lnTo>
                      <a:pt x="933" y="179"/>
                    </a:lnTo>
                    <a:lnTo>
                      <a:pt x="954" y="194"/>
                    </a:lnTo>
                    <a:lnTo>
                      <a:pt x="972" y="213"/>
                    </a:lnTo>
                    <a:lnTo>
                      <a:pt x="991" y="229"/>
                    </a:lnTo>
                    <a:lnTo>
                      <a:pt x="1008" y="250"/>
                    </a:lnTo>
                    <a:lnTo>
                      <a:pt x="1026" y="270"/>
                    </a:lnTo>
                    <a:lnTo>
                      <a:pt x="1041" y="293"/>
                    </a:lnTo>
                    <a:lnTo>
                      <a:pt x="1041" y="293"/>
                    </a:lnTo>
                    <a:lnTo>
                      <a:pt x="1056" y="313"/>
                    </a:lnTo>
                    <a:lnTo>
                      <a:pt x="1069" y="336"/>
                    </a:lnTo>
                    <a:lnTo>
                      <a:pt x="1080" y="358"/>
                    </a:lnTo>
                    <a:lnTo>
                      <a:pt x="1093" y="382"/>
                    </a:lnTo>
                    <a:lnTo>
                      <a:pt x="1103" y="407"/>
                    </a:lnTo>
                    <a:lnTo>
                      <a:pt x="1112" y="431"/>
                    </a:lnTo>
                    <a:lnTo>
                      <a:pt x="1120" y="455"/>
                    </a:lnTo>
                    <a:lnTo>
                      <a:pt x="1127" y="479"/>
                    </a:lnTo>
                    <a:lnTo>
                      <a:pt x="1133" y="506"/>
                    </a:lnTo>
                    <a:lnTo>
                      <a:pt x="1138" y="530"/>
                    </a:lnTo>
                    <a:lnTo>
                      <a:pt x="1142" y="556"/>
                    </a:lnTo>
                    <a:lnTo>
                      <a:pt x="1144" y="582"/>
                    </a:lnTo>
                    <a:lnTo>
                      <a:pt x="1146" y="608"/>
                    </a:lnTo>
                    <a:lnTo>
                      <a:pt x="1146" y="634"/>
                    </a:lnTo>
                    <a:lnTo>
                      <a:pt x="1146" y="659"/>
                    </a:lnTo>
                    <a:lnTo>
                      <a:pt x="1144" y="685"/>
                    </a:lnTo>
                    <a:lnTo>
                      <a:pt x="1144" y="685"/>
                    </a:lnTo>
                    <a:lnTo>
                      <a:pt x="1140" y="709"/>
                    </a:lnTo>
                    <a:lnTo>
                      <a:pt x="1136" y="731"/>
                    </a:lnTo>
                    <a:lnTo>
                      <a:pt x="1131" y="754"/>
                    </a:lnTo>
                    <a:lnTo>
                      <a:pt x="1125" y="774"/>
                    </a:lnTo>
                    <a:lnTo>
                      <a:pt x="1118" y="795"/>
                    </a:lnTo>
                    <a:lnTo>
                      <a:pt x="1110" y="815"/>
                    </a:lnTo>
                    <a:lnTo>
                      <a:pt x="1101" y="834"/>
                    </a:lnTo>
                    <a:lnTo>
                      <a:pt x="1092" y="853"/>
                    </a:lnTo>
                    <a:lnTo>
                      <a:pt x="1080" y="870"/>
                    </a:lnTo>
                    <a:lnTo>
                      <a:pt x="1067" y="886"/>
                    </a:lnTo>
                    <a:lnTo>
                      <a:pt x="1054" y="903"/>
                    </a:lnTo>
                    <a:lnTo>
                      <a:pt x="1041" y="918"/>
                    </a:lnTo>
                    <a:lnTo>
                      <a:pt x="1026" y="931"/>
                    </a:lnTo>
                    <a:lnTo>
                      <a:pt x="1011" y="944"/>
                    </a:lnTo>
                    <a:lnTo>
                      <a:pt x="995" y="957"/>
                    </a:lnTo>
                    <a:lnTo>
                      <a:pt x="978" y="968"/>
                    </a:lnTo>
                    <a:lnTo>
                      <a:pt x="978" y="968"/>
                    </a:lnTo>
                    <a:lnTo>
                      <a:pt x="959" y="978"/>
                    </a:lnTo>
                    <a:lnTo>
                      <a:pt x="940" y="987"/>
                    </a:lnTo>
                    <a:lnTo>
                      <a:pt x="899" y="1004"/>
                    </a:lnTo>
                    <a:lnTo>
                      <a:pt x="856" y="1015"/>
                    </a:lnTo>
                    <a:lnTo>
                      <a:pt x="810" y="1024"/>
                    </a:lnTo>
                    <a:lnTo>
                      <a:pt x="810" y="1024"/>
                    </a:lnTo>
                    <a:close/>
                    <a:moveTo>
                      <a:pt x="297" y="1196"/>
                    </a:moveTo>
                    <a:lnTo>
                      <a:pt x="297" y="1196"/>
                    </a:lnTo>
                    <a:lnTo>
                      <a:pt x="304" y="1241"/>
                    </a:lnTo>
                    <a:lnTo>
                      <a:pt x="308" y="1288"/>
                    </a:lnTo>
                    <a:lnTo>
                      <a:pt x="310" y="1334"/>
                    </a:lnTo>
                    <a:lnTo>
                      <a:pt x="308" y="1381"/>
                    </a:lnTo>
                    <a:lnTo>
                      <a:pt x="304" y="1426"/>
                    </a:lnTo>
                    <a:lnTo>
                      <a:pt x="299" y="1444"/>
                    </a:lnTo>
                    <a:lnTo>
                      <a:pt x="295" y="1465"/>
                    </a:lnTo>
                    <a:lnTo>
                      <a:pt x="289" y="1482"/>
                    </a:lnTo>
                    <a:lnTo>
                      <a:pt x="282" y="1498"/>
                    </a:lnTo>
                    <a:lnTo>
                      <a:pt x="274" y="1513"/>
                    </a:lnTo>
                    <a:lnTo>
                      <a:pt x="265" y="1526"/>
                    </a:lnTo>
                    <a:lnTo>
                      <a:pt x="265" y="1526"/>
                    </a:lnTo>
                    <a:lnTo>
                      <a:pt x="252" y="1539"/>
                    </a:lnTo>
                    <a:lnTo>
                      <a:pt x="237" y="1549"/>
                    </a:lnTo>
                    <a:lnTo>
                      <a:pt x="220" y="1554"/>
                    </a:lnTo>
                    <a:lnTo>
                      <a:pt x="202" y="1556"/>
                    </a:lnTo>
                    <a:lnTo>
                      <a:pt x="202" y="1556"/>
                    </a:lnTo>
                    <a:lnTo>
                      <a:pt x="202" y="1556"/>
                    </a:lnTo>
                    <a:lnTo>
                      <a:pt x="179" y="1554"/>
                    </a:lnTo>
                    <a:lnTo>
                      <a:pt x="179" y="1554"/>
                    </a:lnTo>
                    <a:lnTo>
                      <a:pt x="155" y="1547"/>
                    </a:lnTo>
                    <a:lnTo>
                      <a:pt x="146" y="1543"/>
                    </a:lnTo>
                    <a:lnTo>
                      <a:pt x="136" y="1538"/>
                    </a:lnTo>
                    <a:lnTo>
                      <a:pt x="127" y="1532"/>
                    </a:lnTo>
                    <a:lnTo>
                      <a:pt x="119" y="1526"/>
                    </a:lnTo>
                    <a:lnTo>
                      <a:pt x="112" y="1519"/>
                    </a:lnTo>
                    <a:lnTo>
                      <a:pt x="106" y="1510"/>
                    </a:lnTo>
                    <a:lnTo>
                      <a:pt x="106" y="1510"/>
                    </a:lnTo>
                    <a:lnTo>
                      <a:pt x="99" y="1495"/>
                    </a:lnTo>
                    <a:lnTo>
                      <a:pt x="95" y="1476"/>
                    </a:lnTo>
                    <a:lnTo>
                      <a:pt x="91" y="1459"/>
                    </a:lnTo>
                    <a:lnTo>
                      <a:pt x="91" y="1439"/>
                    </a:lnTo>
                    <a:lnTo>
                      <a:pt x="93" y="1420"/>
                    </a:lnTo>
                    <a:lnTo>
                      <a:pt x="95" y="1400"/>
                    </a:lnTo>
                    <a:lnTo>
                      <a:pt x="99" y="1381"/>
                    </a:lnTo>
                    <a:lnTo>
                      <a:pt x="105" y="1364"/>
                    </a:lnTo>
                    <a:lnTo>
                      <a:pt x="105" y="1364"/>
                    </a:lnTo>
                    <a:lnTo>
                      <a:pt x="131" y="1273"/>
                    </a:lnTo>
                    <a:lnTo>
                      <a:pt x="131" y="1273"/>
                    </a:lnTo>
                    <a:lnTo>
                      <a:pt x="162" y="1174"/>
                    </a:lnTo>
                    <a:lnTo>
                      <a:pt x="162" y="1174"/>
                    </a:lnTo>
                    <a:lnTo>
                      <a:pt x="164" y="1161"/>
                    </a:lnTo>
                    <a:lnTo>
                      <a:pt x="162" y="1148"/>
                    </a:lnTo>
                    <a:lnTo>
                      <a:pt x="157" y="1136"/>
                    </a:lnTo>
                    <a:lnTo>
                      <a:pt x="147" y="1127"/>
                    </a:lnTo>
                    <a:lnTo>
                      <a:pt x="147" y="1127"/>
                    </a:lnTo>
                    <a:lnTo>
                      <a:pt x="133" y="1114"/>
                    </a:lnTo>
                    <a:lnTo>
                      <a:pt x="119" y="1099"/>
                    </a:lnTo>
                    <a:lnTo>
                      <a:pt x="119" y="1099"/>
                    </a:lnTo>
                    <a:lnTo>
                      <a:pt x="110" y="1086"/>
                    </a:lnTo>
                    <a:lnTo>
                      <a:pt x="101" y="1073"/>
                    </a:lnTo>
                    <a:lnTo>
                      <a:pt x="95" y="1058"/>
                    </a:lnTo>
                    <a:lnTo>
                      <a:pt x="90" y="1041"/>
                    </a:lnTo>
                    <a:lnTo>
                      <a:pt x="86" y="1026"/>
                    </a:lnTo>
                    <a:lnTo>
                      <a:pt x="84" y="1009"/>
                    </a:lnTo>
                    <a:lnTo>
                      <a:pt x="84" y="993"/>
                    </a:lnTo>
                    <a:lnTo>
                      <a:pt x="84" y="976"/>
                    </a:lnTo>
                    <a:lnTo>
                      <a:pt x="84" y="976"/>
                    </a:lnTo>
                    <a:lnTo>
                      <a:pt x="88" y="959"/>
                    </a:lnTo>
                    <a:lnTo>
                      <a:pt x="91" y="944"/>
                    </a:lnTo>
                    <a:lnTo>
                      <a:pt x="97" y="929"/>
                    </a:lnTo>
                    <a:lnTo>
                      <a:pt x="105" y="914"/>
                    </a:lnTo>
                    <a:lnTo>
                      <a:pt x="114" y="899"/>
                    </a:lnTo>
                    <a:lnTo>
                      <a:pt x="123" y="886"/>
                    </a:lnTo>
                    <a:lnTo>
                      <a:pt x="134" y="875"/>
                    </a:lnTo>
                    <a:lnTo>
                      <a:pt x="147" y="864"/>
                    </a:lnTo>
                    <a:lnTo>
                      <a:pt x="147" y="864"/>
                    </a:lnTo>
                    <a:lnTo>
                      <a:pt x="159" y="856"/>
                    </a:lnTo>
                    <a:lnTo>
                      <a:pt x="172" y="849"/>
                    </a:lnTo>
                    <a:lnTo>
                      <a:pt x="183" y="842"/>
                    </a:lnTo>
                    <a:lnTo>
                      <a:pt x="196" y="838"/>
                    </a:lnTo>
                    <a:lnTo>
                      <a:pt x="209" y="832"/>
                    </a:lnTo>
                    <a:lnTo>
                      <a:pt x="224" y="830"/>
                    </a:lnTo>
                    <a:lnTo>
                      <a:pt x="237" y="828"/>
                    </a:lnTo>
                    <a:lnTo>
                      <a:pt x="252" y="828"/>
                    </a:lnTo>
                    <a:lnTo>
                      <a:pt x="252" y="828"/>
                    </a:lnTo>
                    <a:lnTo>
                      <a:pt x="271" y="828"/>
                    </a:lnTo>
                    <a:lnTo>
                      <a:pt x="289" y="832"/>
                    </a:lnTo>
                    <a:lnTo>
                      <a:pt x="308" y="838"/>
                    </a:lnTo>
                    <a:lnTo>
                      <a:pt x="325" y="845"/>
                    </a:lnTo>
                    <a:lnTo>
                      <a:pt x="341" y="855"/>
                    </a:lnTo>
                    <a:lnTo>
                      <a:pt x="356" y="864"/>
                    </a:lnTo>
                    <a:lnTo>
                      <a:pt x="371" y="877"/>
                    </a:lnTo>
                    <a:lnTo>
                      <a:pt x="384" y="892"/>
                    </a:lnTo>
                    <a:lnTo>
                      <a:pt x="384" y="892"/>
                    </a:lnTo>
                    <a:lnTo>
                      <a:pt x="394" y="905"/>
                    </a:lnTo>
                    <a:lnTo>
                      <a:pt x="401" y="920"/>
                    </a:lnTo>
                    <a:lnTo>
                      <a:pt x="409" y="935"/>
                    </a:lnTo>
                    <a:lnTo>
                      <a:pt x="414" y="950"/>
                    </a:lnTo>
                    <a:lnTo>
                      <a:pt x="416" y="967"/>
                    </a:lnTo>
                    <a:lnTo>
                      <a:pt x="420" y="983"/>
                    </a:lnTo>
                    <a:lnTo>
                      <a:pt x="420" y="998"/>
                    </a:lnTo>
                    <a:lnTo>
                      <a:pt x="418" y="1015"/>
                    </a:lnTo>
                    <a:lnTo>
                      <a:pt x="418" y="1015"/>
                    </a:lnTo>
                    <a:lnTo>
                      <a:pt x="416" y="1032"/>
                    </a:lnTo>
                    <a:lnTo>
                      <a:pt x="411" y="1049"/>
                    </a:lnTo>
                    <a:lnTo>
                      <a:pt x="405" y="1064"/>
                    </a:lnTo>
                    <a:lnTo>
                      <a:pt x="397" y="1079"/>
                    </a:lnTo>
                    <a:lnTo>
                      <a:pt x="390" y="1092"/>
                    </a:lnTo>
                    <a:lnTo>
                      <a:pt x="379" y="1105"/>
                    </a:lnTo>
                    <a:lnTo>
                      <a:pt x="368" y="1118"/>
                    </a:lnTo>
                    <a:lnTo>
                      <a:pt x="356" y="1127"/>
                    </a:lnTo>
                    <a:lnTo>
                      <a:pt x="356" y="1127"/>
                    </a:lnTo>
                    <a:lnTo>
                      <a:pt x="340" y="1140"/>
                    </a:lnTo>
                    <a:lnTo>
                      <a:pt x="321" y="1149"/>
                    </a:lnTo>
                    <a:lnTo>
                      <a:pt x="321" y="1149"/>
                    </a:lnTo>
                    <a:lnTo>
                      <a:pt x="313" y="1153"/>
                    </a:lnTo>
                    <a:lnTo>
                      <a:pt x="308" y="1157"/>
                    </a:lnTo>
                    <a:lnTo>
                      <a:pt x="304" y="1163"/>
                    </a:lnTo>
                    <a:lnTo>
                      <a:pt x="300" y="1168"/>
                    </a:lnTo>
                    <a:lnTo>
                      <a:pt x="297" y="1176"/>
                    </a:lnTo>
                    <a:lnTo>
                      <a:pt x="297" y="1181"/>
                    </a:lnTo>
                    <a:lnTo>
                      <a:pt x="295" y="1189"/>
                    </a:lnTo>
                    <a:lnTo>
                      <a:pt x="297" y="1196"/>
                    </a:lnTo>
                    <a:lnTo>
                      <a:pt x="297" y="1196"/>
                    </a:lnTo>
                    <a:close/>
                    <a:moveTo>
                      <a:pt x="384" y="1211"/>
                    </a:moveTo>
                    <a:lnTo>
                      <a:pt x="384" y="1211"/>
                    </a:lnTo>
                    <a:lnTo>
                      <a:pt x="407" y="1194"/>
                    </a:lnTo>
                    <a:lnTo>
                      <a:pt x="407" y="1194"/>
                    </a:lnTo>
                    <a:lnTo>
                      <a:pt x="427" y="1176"/>
                    </a:lnTo>
                    <a:lnTo>
                      <a:pt x="427" y="1176"/>
                    </a:lnTo>
                    <a:lnTo>
                      <a:pt x="409" y="1215"/>
                    </a:lnTo>
                    <a:lnTo>
                      <a:pt x="390" y="1256"/>
                    </a:lnTo>
                    <a:lnTo>
                      <a:pt x="390" y="1256"/>
                    </a:lnTo>
                    <a:lnTo>
                      <a:pt x="384" y="1211"/>
                    </a:lnTo>
                    <a:lnTo>
                      <a:pt x="384" y="1211"/>
                    </a:lnTo>
                    <a:close/>
                    <a:moveTo>
                      <a:pt x="606" y="2469"/>
                    </a:moveTo>
                    <a:lnTo>
                      <a:pt x="606" y="2469"/>
                    </a:lnTo>
                    <a:lnTo>
                      <a:pt x="605" y="2575"/>
                    </a:lnTo>
                    <a:lnTo>
                      <a:pt x="603" y="2682"/>
                    </a:lnTo>
                    <a:lnTo>
                      <a:pt x="603" y="2682"/>
                    </a:lnTo>
                    <a:lnTo>
                      <a:pt x="599" y="2700"/>
                    </a:lnTo>
                    <a:lnTo>
                      <a:pt x="599" y="2700"/>
                    </a:lnTo>
                    <a:lnTo>
                      <a:pt x="593" y="2670"/>
                    </a:lnTo>
                    <a:lnTo>
                      <a:pt x="593" y="2670"/>
                    </a:lnTo>
                    <a:lnTo>
                      <a:pt x="590" y="2648"/>
                    </a:lnTo>
                    <a:lnTo>
                      <a:pt x="586" y="2620"/>
                    </a:lnTo>
                    <a:lnTo>
                      <a:pt x="582" y="2558"/>
                    </a:lnTo>
                    <a:lnTo>
                      <a:pt x="582" y="2488"/>
                    </a:lnTo>
                    <a:lnTo>
                      <a:pt x="582" y="2409"/>
                    </a:lnTo>
                    <a:lnTo>
                      <a:pt x="586" y="2331"/>
                    </a:lnTo>
                    <a:lnTo>
                      <a:pt x="590" y="2256"/>
                    </a:lnTo>
                    <a:lnTo>
                      <a:pt x="597" y="2187"/>
                    </a:lnTo>
                    <a:lnTo>
                      <a:pt x="605" y="2131"/>
                    </a:lnTo>
                    <a:lnTo>
                      <a:pt x="605" y="2131"/>
                    </a:lnTo>
                    <a:lnTo>
                      <a:pt x="608" y="2163"/>
                    </a:lnTo>
                    <a:lnTo>
                      <a:pt x="610" y="2202"/>
                    </a:lnTo>
                    <a:lnTo>
                      <a:pt x="610" y="2290"/>
                    </a:lnTo>
                    <a:lnTo>
                      <a:pt x="610" y="2381"/>
                    </a:lnTo>
                    <a:lnTo>
                      <a:pt x="606" y="2469"/>
                    </a:lnTo>
                    <a:lnTo>
                      <a:pt x="606" y="246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6" name="Freeform: Shape 54"/>
              <p:cNvSpPr/>
              <p:nvPr/>
            </p:nvSpPr>
            <p:spPr bwMode="auto">
              <a:xfrm>
                <a:off x="5891213" y="2990850"/>
                <a:ext cx="222250" cy="309563"/>
              </a:xfrm>
              <a:custGeom>
                <a:avLst/>
                <a:gdLst>
                  <a:gd name="T0" fmla="*/ 6 w 280"/>
                  <a:gd name="T1" fmla="*/ 71 h 390"/>
                  <a:gd name="T2" fmla="*/ 6 w 280"/>
                  <a:gd name="T3" fmla="*/ 75 h 390"/>
                  <a:gd name="T4" fmla="*/ 30 w 280"/>
                  <a:gd name="T5" fmla="*/ 205 h 390"/>
                  <a:gd name="T6" fmla="*/ 53 w 280"/>
                  <a:gd name="T7" fmla="*/ 355 h 390"/>
                  <a:gd name="T8" fmla="*/ 54 w 280"/>
                  <a:gd name="T9" fmla="*/ 362 h 390"/>
                  <a:gd name="T10" fmla="*/ 64 w 280"/>
                  <a:gd name="T11" fmla="*/ 379 h 390"/>
                  <a:gd name="T12" fmla="*/ 71 w 280"/>
                  <a:gd name="T13" fmla="*/ 385 h 390"/>
                  <a:gd name="T14" fmla="*/ 94 w 280"/>
                  <a:gd name="T15" fmla="*/ 390 h 390"/>
                  <a:gd name="T16" fmla="*/ 107 w 280"/>
                  <a:gd name="T17" fmla="*/ 388 h 390"/>
                  <a:gd name="T18" fmla="*/ 133 w 280"/>
                  <a:gd name="T19" fmla="*/ 379 h 390"/>
                  <a:gd name="T20" fmla="*/ 176 w 280"/>
                  <a:gd name="T21" fmla="*/ 360 h 390"/>
                  <a:gd name="T22" fmla="*/ 211 w 280"/>
                  <a:gd name="T23" fmla="*/ 338 h 390"/>
                  <a:gd name="T24" fmla="*/ 237 w 280"/>
                  <a:gd name="T25" fmla="*/ 315 h 390"/>
                  <a:gd name="T26" fmla="*/ 256 w 280"/>
                  <a:gd name="T27" fmla="*/ 293 h 390"/>
                  <a:gd name="T28" fmla="*/ 269 w 280"/>
                  <a:gd name="T29" fmla="*/ 271 h 390"/>
                  <a:gd name="T30" fmla="*/ 278 w 280"/>
                  <a:gd name="T31" fmla="*/ 239 h 390"/>
                  <a:gd name="T32" fmla="*/ 280 w 280"/>
                  <a:gd name="T33" fmla="*/ 218 h 390"/>
                  <a:gd name="T34" fmla="*/ 275 w 280"/>
                  <a:gd name="T35" fmla="*/ 179 h 390"/>
                  <a:gd name="T36" fmla="*/ 263 w 280"/>
                  <a:gd name="T37" fmla="*/ 144 h 390"/>
                  <a:gd name="T38" fmla="*/ 245 w 280"/>
                  <a:gd name="T39" fmla="*/ 110 h 390"/>
                  <a:gd name="T40" fmla="*/ 219 w 280"/>
                  <a:gd name="T41" fmla="*/ 80 h 390"/>
                  <a:gd name="T42" fmla="*/ 187 w 280"/>
                  <a:gd name="T43" fmla="*/ 54 h 390"/>
                  <a:gd name="T44" fmla="*/ 148 w 280"/>
                  <a:gd name="T45" fmla="*/ 32 h 390"/>
                  <a:gd name="T46" fmla="*/ 103 w 280"/>
                  <a:gd name="T47" fmla="*/ 15 h 390"/>
                  <a:gd name="T48" fmla="*/ 51 w 280"/>
                  <a:gd name="T49" fmla="*/ 2 h 390"/>
                  <a:gd name="T50" fmla="*/ 41 w 280"/>
                  <a:gd name="T51" fmla="*/ 0 h 390"/>
                  <a:gd name="T52" fmla="*/ 21 w 280"/>
                  <a:gd name="T53" fmla="*/ 6 h 390"/>
                  <a:gd name="T54" fmla="*/ 13 w 280"/>
                  <a:gd name="T55" fmla="*/ 13 h 390"/>
                  <a:gd name="T56" fmla="*/ 2 w 280"/>
                  <a:gd name="T57" fmla="*/ 30 h 390"/>
                  <a:gd name="T58" fmla="*/ 2 w 280"/>
                  <a:gd name="T59" fmla="*/ 50 h 390"/>
                  <a:gd name="T60" fmla="*/ 6 w 280"/>
                  <a:gd name="T61" fmla="*/ 71 h 390"/>
                  <a:gd name="T62" fmla="*/ 129 w 280"/>
                  <a:gd name="T63" fmla="*/ 289 h 390"/>
                  <a:gd name="T64" fmla="*/ 114 w 280"/>
                  <a:gd name="T65" fmla="*/ 192 h 390"/>
                  <a:gd name="T66" fmla="*/ 97 w 280"/>
                  <a:gd name="T67" fmla="*/ 103 h 390"/>
                  <a:gd name="T68" fmla="*/ 140 w 280"/>
                  <a:gd name="T69" fmla="*/ 123 h 390"/>
                  <a:gd name="T70" fmla="*/ 170 w 280"/>
                  <a:gd name="T71" fmla="*/ 151 h 390"/>
                  <a:gd name="T72" fmla="*/ 189 w 280"/>
                  <a:gd name="T73" fmla="*/ 183 h 390"/>
                  <a:gd name="T74" fmla="*/ 196 w 280"/>
                  <a:gd name="T75" fmla="*/ 220 h 390"/>
                  <a:gd name="T76" fmla="*/ 194 w 280"/>
                  <a:gd name="T77" fmla="*/ 231 h 390"/>
                  <a:gd name="T78" fmla="*/ 183 w 280"/>
                  <a:gd name="T79" fmla="*/ 252 h 390"/>
                  <a:gd name="T80" fmla="*/ 165 w 280"/>
                  <a:gd name="T81" fmla="*/ 269 h 390"/>
                  <a:gd name="T82" fmla="*/ 129 w 280"/>
                  <a:gd name="T83" fmla="*/ 28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0" h="390">
                    <a:moveTo>
                      <a:pt x="6" y="71"/>
                    </a:moveTo>
                    <a:lnTo>
                      <a:pt x="6" y="71"/>
                    </a:lnTo>
                    <a:lnTo>
                      <a:pt x="6" y="75"/>
                    </a:lnTo>
                    <a:lnTo>
                      <a:pt x="6" y="75"/>
                    </a:lnTo>
                    <a:lnTo>
                      <a:pt x="19" y="136"/>
                    </a:lnTo>
                    <a:lnTo>
                      <a:pt x="30" y="205"/>
                    </a:lnTo>
                    <a:lnTo>
                      <a:pt x="41" y="276"/>
                    </a:lnTo>
                    <a:lnTo>
                      <a:pt x="53" y="355"/>
                    </a:lnTo>
                    <a:lnTo>
                      <a:pt x="53" y="355"/>
                    </a:lnTo>
                    <a:lnTo>
                      <a:pt x="54" y="362"/>
                    </a:lnTo>
                    <a:lnTo>
                      <a:pt x="58" y="371"/>
                    </a:lnTo>
                    <a:lnTo>
                      <a:pt x="64" y="379"/>
                    </a:lnTo>
                    <a:lnTo>
                      <a:pt x="71" y="385"/>
                    </a:lnTo>
                    <a:lnTo>
                      <a:pt x="71" y="385"/>
                    </a:lnTo>
                    <a:lnTo>
                      <a:pt x="82" y="388"/>
                    </a:lnTo>
                    <a:lnTo>
                      <a:pt x="94" y="390"/>
                    </a:lnTo>
                    <a:lnTo>
                      <a:pt x="94" y="390"/>
                    </a:lnTo>
                    <a:lnTo>
                      <a:pt x="107" y="388"/>
                    </a:lnTo>
                    <a:lnTo>
                      <a:pt x="107" y="388"/>
                    </a:lnTo>
                    <a:lnTo>
                      <a:pt x="133" y="379"/>
                    </a:lnTo>
                    <a:lnTo>
                      <a:pt x="155" y="370"/>
                    </a:lnTo>
                    <a:lnTo>
                      <a:pt x="176" y="360"/>
                    </a:lnTo>
                    <a:lnTo>
                      <a:pt x="194" y="349"/>
                    </a:lnTo>
                    <a:lnTo>
                      <a:pt x="211" y="338"/>
                    </a:lnTo>
                    <a:lnTo>
                      <a:pt x="226" y="327"/>
                    </a:lnTo>
                    <a:lnTo>
                      <a:pt x="237" y="315"/>
                    </a:lnTo>
                    <a:lnTo>
                      <a:pt x="249" y="304"/>
                    </a:lnTo>
                    <a:lnTo>
                      <a:pt x="256" y="293"/>
                    </a:lnTo>
                    <a:lnTo>
                      <a:pt x="263" y="282"/>
                    </a:lnTo>
                    <a:lnTo>
                      <a:pt x="269" y="271"/>
                    </a:lnTo>
                    <a:lnTo>
                      <a:pt x="273" y="259"/>
                    </a:lnTo>
                    <a:lnTo>
                      <a:pt x="278" y="239"/>
                    </a:lnTo>
                    <a:lnTo>
                      <a:pt x="280" y="218"/>
                    </a:lnTo>
                    <a:lnTo>
                      <a:pt x="280" y="218"/>
                    </a:lnTo>
                    <a:lnTo>
                      <a:pt x="278" y="200"/>
                    </a:lnTo>
                    <a:lnTo>
                      <a:pt x="275" y="179"/>
                    </a:lnTo>
                    <a:lnTo>
                      <a:pt x="271" y="161"/>
                    </a:lnTo>
                    <a:lnTo>
                      <a:pt x="263" y="144"/>
                    </a:lnTo>
                    <a:lnTo>
                      <a:pt x="254" y="125"/>
                    </a:lnTo>
                    <a:lnTo>
                      <a:pt x="245" y="110"/>
                    </a:lnTo>
                    <a:lnTo>
                      <a:pt x="234" y="95"/>
                    </a:lnTo>
                    <a:lnTo>
                      <a:pt x="219" y="80"/>
                    </a:lnTo>
                    <a:lnTo>
                      <a:pt x="204" y="67"/>
                    </a:lnTo>
                    <a:lnTo>
                      <a:pt x="187" y="54"/>
                    </a:lnTo>
                    <a:lnTo>
                      <a:pt x="168" y="43"/>
                    </a:lnTo>
                    <a:lnTo>
                      <a:pt x="148" y="32"/>
                    </a:lnTo>
                    <a:lnTo>
                      <a:pt x="125" y="22"/>
                    </a:lnTo>
                    <a:lnTo>
                      <a:pt x="103" y="15"/>
                    </a:lnTo>
                    <a:lnTo>
                      <a:pt x="79" y="8"/>
                    </a:lnTo>
                    <a:lnTo>
                      <a:pt x="51" y="2"/>
                    </a:lnTo>
                    <a:lnTo>
                      <a:pt x="51" y="2"/>
                    </a:lnTo>
                    <a:lnTo>
                      <a:pt x="41" y="0"/>
                    </a:lnTo>
                    <a:lnTo>
                      <a:pt x="30" y="2"/>
                    </a:lnTo>
                    <a:lnTo>
                      <a:pt x="21" y="6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8" y="21"/>
                    </a:lnTo>
                    <a:lnTo>
                      <a:pt x="2" y="30"/>
                    </a:lnTo>
                    <a:lnTo>
                      <a:pt x="0" y="39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6" y="71"/>
                    </a:lnTo>
                    <a:lnTo>
                      <a:pt x="6" y="71"/>
                    </a:lnTo>
                    <a:close/>
                    <a:moveTo>
                      <a:pt x="129" y="289"/>
                    </a:moveTo>
                    <a:lnTo>
                      <a:pt x="129" y="289"/>
                    </a:lnTo>
                    <a:lnTo>
                      <a:pt x="114" y="192"/>
                    </a:lnTo>
                    <a:lnTo>
                      <a:pt x="97" y="103"/>
                    </a:lnTo>
                    <a:lnTo>
                      <a:pt x="97" y="103"/>
                    </a:lnTo>
                    <a:lnTo>
                      <a:pt x="120" y="112"/>
                    </a:lnTo>
                    <a:lnTo>
                      <a:pt x="140" y="123"/>
                    </a:lnTo>
                    <a:lnTo>
                      <a:pt x="157" y="136"/>
                    </a:lnTo>
                    <a:lnTo>
                      <a:pt x="170" y="151"/>
                    </a:lnTo>
                    <a:lnTo>
                      <a:pt x="181" y="166"/>
                    </a:lnTo>
                    <a:lnTo>
                      <a:pt x="189" y="183"/>
                    </a:lnTo>
                    <a:lnTo>
                      <a:pt x="194" y="202"/>
                    </a:lnTo>
                    <a:lnTo>
                      <a:pt x="196" y="220"/>
                    </a:lnTo>
                    <a:lnTo>
                      <a:pt x="196" y="220"/>
                    </a:lnTo>
                    <a:lnTo>
                      <a:pt x="194" y="231"/>
                    </a:lnTo>
                    <a:lnTo>
                      <a:pt x="191" y="241"/>
                    </a:lnTo>
                    <a:lnTo>
                      <a:pt x="183" y="252"/>
                    </a:lnTo>
                    <a:lnTo>
                      <a:pt x="174" y="259"/>
                    </a:lnTo>
                    <a:lnTo>
                      <a:pt x="165" y="269"/>
                    </a:lnTo>
                    <a:lnTo>
                      <a:pt x="153" y="276"/>
                    </a:lnTo>
                    <a:lnTo>
                      <a:pt x="129" y="289"/>
                    </a:lnTo>
                    <a:lnTo>
                      <a:pt x="129" y="28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7" name="Freeform: Shape 55"/>
              <p:cNvSpPr/>
              <p:nvPr/>
            </p:nvSpPr>
            <p:spPr bwMode="auto">
              <a:xfrm>
                <a:off x="5487988" y="2235200"/>
                <a:ext cx="101600" cy="161925"/>
              </a:xfrm>
              <a:custGeom>
                <a:avLst/>
                <a:gdLst>
                  <a:gd name="T0" fmla="*/ 71 w 127"/>
                  <a:gd name="T1" fmla="*/ 0 h 204"/>
                  <a:gd name="T2" fmla="*/ 71 w 127"/>
                  <a:gd name="T3" fmla="*/ 0 h 204"/>
                  <a:gd name="T4" fmla="*/ 58 w 127"/>
                  <a:gd name="T5" fmla="*/ 0 h 204"/>
                  <a:gd name="T6" fmla="*/ 46 w 127"/>
                  <a:gd name="T7" fmla="*/ 4 h 204"/>
                  <a:gd name="T8" fmla="*/ 35 w 127"/>
                  <a:gd name="T9" fmla="*/ 10 h 204"/>
                  <a:gd name="T10" fmla="*/ 26 w 127"/>
                  <a:gd name="T11" fmla="*/ 15 h 204"/>
                  <a:gd name="T12" fmla="*/ 18 w 127"/>
                  <a:gd name="T13" fmla="*/ 25 h 204"/>
                  <a:gd name="T14" fmla="*/ 11 w 127"/>
                  <a:gd name="T15" fmla="*/ 34 h 204"/>
                  <a:gd name="T16" fmla="*/ 7 w 127"/>
                  <a:gd name="T17" fmla="*/ 47 h 204"/>
                  <a:gd name="T18" fmla="*/ 5 w 127"/>
                  <a:gd name="T19" fmla="*/ 58 h 204"/>
                  <a:gd name="T20" fmla="*/ 0 w 127"/>
                  <a:gd name="T21" fmla="*/ 137 h 204"/>
                  <a:gd name="T22" fmla="*/ 0 w 127"/>
                  <a:gd name="T23" fmla="*/ 137 h 204"/>
                  <a:gd name="T24" fmla="*/ 0 w 127"/>
                  <a:gd name="T25" fmla="*/ 150 h 204"/>
                  <a:gd name="T26" fmla="*/ 2 w 127"/>
                  <a:gd name="T27" fmla="*/ 161 h 204"/>
                  <a:gd name="T28" fmla="*/ 7 w 127"/>
                  <a:gd name="T29" fmla="*/ 172 h 204"/>
                  <a:gd name="T30" fmla="*/ 13 w 127"/>
                  <a:gd name="T31" fmla="*/ 181 h 204"/>
                  <a:gd name="T32" fmla="*/ 22 w 127"/>
                  <a:gd name="T33" fmla="*/ 191 h 204"/>
                  <a:gd name="T34" fmla="*/ 32 w 127"/>
                  <a:gd name="T35" fmla="*/ 196 h 204"/>
                  <a:gd name="T36" fmla="*/ 43 w 127"/>
                  <a:gd name="T37" fmla="*/ 202 h 204"/>
                  <a:gd name="T38" fmla="*/ 56 w 127"/>
                  <a:gd name="T39" fmla="*/ 204 h 204"/>
                  <a:gd name="T40" fmla="*/ 56 w 127"/>
                  <a:gd name="T41" fmla="*/ 204 h 204"/>
                  <a:gd name="T42" fmla="*/ 69 w 127"/>
                  <a:gd name="T43" fmla="*/ 204 h 204"/>
                  <a:gd name="T44" fmla="*/ 80 w 127"/>
                  <a:gd name="T45" fmla="*/ 200 h 204"/>
                  <a:gd name="T46" fmla="*/ 91 w 127"/>
                  <a:gd name="T47" fmla="*/ 194 h 204"/>
                  <a:gd name="T48" fmla="*/ 101 w 127"/>
                  <a:gd name="T49" fmla="*/ 189 h 204"/>
                  <a:gd name="T50" fmla="*/ 108 w 127"/>
                  <a:gd name="T51" fmla="*/ 179 h 204"/>
                  <a:gd name="T52" fmla="*/ 114 w 127"/>
                  <a:gd name="T53" fmla="*/ 170 h 204"/>
                  <a:gd name="T54" fmla="*/ 119 w 127"/>
                  <a:gd name="T55" fmla="*/ 157 h 204"/>
                  <a:gd name="T56" fmla="*/ 121 w 127"/>
                  <a:gd name="T57" fmla="*/ 146 h 204"/>
                  <a:gd name="T58" fmla="*/ 127 w 127"/>
                  <a:gd name="T59" fmla="*/ 68 h 204"/>
                  <a:gd name="T60" fmla="*/ 127 w 127"/>
                  <a:gd name="T61" fmla="*/ 68 h 204"/>
                  <a:gd name="T62" fmla="*/ 127 w 127"/>
                  <a:gd name="T63" fmla="*/ 54 h 204"/>
                  <a:gd name="T64" fmla="*/ 123 w 127"/>
                  <a:gd name="T65" fmla="*/ 43 h 204"/>
                  <a:gd name="T66" fmla="*/ 119 w 127"/>
                  <a:gd name="T67" fmla="*/ 32 h 204"/>
                  <a:gd name="T68" fmla="*/ 112 w 127"/>
                  <a:gd name="T69" fmla="*/ 23 h 204"/>
                  <a:gd name="T70" fmla="*/ 104 w 127"/>
                  <a:gd name="T71" fmla="*/ 13 h 204"/>
                  <a:gd name="T72" fmla="*/ 95 w 127"/>
                  <a:gd name="T73" fmla="*/ 8 h 204"/>
                  <a:gd name="T74" fmla="*/ 84 w 127"/>
                  <a:gd name="T75" fmla="*/ 2 h 204"/>
                  <a:gd name="T76" fmla="*/ 71 w 127"/>
                  <a:gd name="T77" fmla="*/ 0 h 204"/>
                  <a:gd name="T78" fmla="*/ 71 w 127"/>
                  <a:gd name="T7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7" h="204">
                    <a:moveTo>
                      <a:pt x="71" y="0"/>
                    </a:moveTo>
                    <a:lnTo>
                      <a:pt x="71" y="0"/>
                    </a:lnTo>
                    <a:lnTo>
                      <a:pt x="58" y="0"/>
                    </a:lnTo>
                    <a:lnTo>
                      <a:pt x="46" y="4"/>
                    </a:lnTo>
                    <a:lnTo>
                      <a:pt x="35" y="10"/>
                    </a:lnTo>
                    <a:lnTo>
                      <a:pt x="26" y="15"/>
                    </a:lnTo>
                    <a:lnTo>
                      <a:pt x="18" y="25"/>
                    </a:lnTo>
                    <a:lnTo>
                      <a:pt x="11" y="34"/>
                    </a:lnTo>
                    <a:lnTo>
                      <a:pt x="7" y="47"/>
                    </a:lnTo>
                    <a:lnTo>
                      <a:pt x="5" y="58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0" y="150"/>
                    </a:lnTo>
                    <a:lnTo>
                      <a:pt x="2" y="161"/>
                    </a:lnTo>
                    <a:lnTo>
                      <a:pt x="7" y="172"/>
                    </a:lnTo>
                    <a:lnTo>
                      <a:pt x="13" y="181"/>
                    </a:lnTo>
                    <a:lnTo>
                      <a:pt x="22" y="191"/>
                    </a:lnTo>
                    <a:lnTo>
                      <a:pt x="32" y="196"/>
                    </a:lnTo>
                    <a:lnTo>
                      <a:pt x="43" y="202"/>
                    </a:lnTo>
                    <a:lnTo>
                      <a:pt x="56" y="204"/>
                    </a:lnTo>
                    <a:lnTo>
                      <a:pt x="56" y="204"/>
                    </a:lnTo>
                    <a:lnTo>
                      <a:pt x="69" y="204"/>
                    </a:lnTo>
                    <a:lnTo>
                      <a:pt x="80" y="200"/>
                    </a:lnTo>
                    <a:lnTo>
                      <a:pt x="91" y="194"/>
                    </a:lnTo>
                    <a:lnTo>
                      <a:pt x="101" y="189"/>
                    </a:lnTo>
                    <a:lnTo>
                      <a:pt x="108" y="179"/>
                    </a:lnTo>
                    <a:lnTo>
                      <a:pt x="114" y="170"/>
                    </a:lnTo>
                    <a:lnTo>
                      <a:pt x="119" y="157"/>
                    </a:lnTo>
                    <a:lnTo>
                      <a:pt x="121" y="146"/>
                    </a:lnTo>
                    <a:lnTo>
                      <a:pt x="127" y="68"/>
                    </a:lnTo>
                    <a:lnTo>
                      <a:pt x="127" y="68"/>
                    </a:lnTo>
                    <a:lnTo>
                      <a:pt x="127" y="54"/>
                    </a:lnTo>
                    <a:lnTo>
                      <a:pt x="123" y="43"/>
                    </a:lnTo>
                    <a:lnTo>
                      <a:pt x="119" y="32"/>
                    </a:lnTo>
                    <a:lnTo>
                      <a:pt x="112" y="23"/>
                    </a:lnTo>
                    <a:lnTo>
                      <a:pt x="104" y="13"/>
                    </a:lnTo>
                    <a:lnTo>
                      <a:pt x="95" y="8"/>
                    </a:lnTo>
                    <a:lnTo>
                      <a:pt x="84" y="2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8" name="Freeform: Shape 56"/>
              <p:cNvSpPr/>
              <p:nvPr/>
            </p:nvSpPr>
            <p:spPr bwMode="auto">
              <a:xfrm>
                <a:off x="5875338" y="2235200"/>
                <a:ext cx="100013" cy="161925"/>
              </a:xfrm>
              <a:custGeom>
                <a:avLst/>
                <a:gdLst>
                  <a:gd name="T0" fmla="*/ 56 w 127"/>
                  <a:gd name="T1" fmla="*/ 0 h 204"/>
                  <a:gd name="T2" fmla="*/ 56 w 127"/>
                  <a:gd name="T3" fmla="*/ 0 h 204"/>
                  <a:gd name="T4" fmla="*/ 43 w 127"/>
                  <a:gd name="T5" fmla="*/ 2 h 204"/>
                  <a:gd name="T6" fmla="*/ 32 w 127"/>
                  <a:gd name="T7" fmla="*/ 8 h 204"/>
                  <a:gd name="T8" fmla="*/ 22 w 127"/>
                  <a:gd name="T9" fmla="*/ 13 h 204"/>
                  <a:gd name="T10" fmla="*/ 13 w 127"/>
                  <a:gd name="T11" fmla="*/ 23 h 204"/>
                  <a:gd name="T12" fmla="*/ 7 w 127"/>
                  <a:gd name="T13" fmla="*/ 32 h 204"/>
                  <a:gd name="T14" fmla="*/ 4 w 127"/>
                  <a:gd name="T15" fmla="*/ 43 h 204"/>
                  <a:gd name="T16" fmla="*/ 0 w 127"/>
                  <a:gd name="T17" fmla="*/ 54 h 204"/>
                  <a:gd name="T18" fmla="*/ 0 w 127"/>
                  <a:gd name="T19" fmla="*/ 68 h 204"/>
                  <a:gd name="T20" fmla="*/ 5 w 127"/>
                  <a:gd name="T21" fmla="*/ 146 h 204"/>
                  <a:gd name="T22" fmla="*/ 5 w 127"/>
                  <a:gd name="T23" fmla="*/ 146 h 204"/>
                  <a:gd name="T24" fmla="*/ 7 w 127"/>
                  <a:gd name="T25" fmla="*/ 157 h 204"/>
                  <a:gd name="T26" fmla="*/ 13 w 127"/>
                  <a:gd name="T27" fmla="*/ 170 h 204"/>
                  <a:gd name="T28" fmla="*/ 18 w 127"/>
                  <a:gd name="T29" fmla="*/ 179 h 204"/>
                  <a:gd name="T30" fmla="*/ 26 w 127"/>
                  <a:gd name="T31" fmla="*/ 189 h 204"/>
                  <a:gd name="T32" fmla="*/ 35 w 127"/>
                  <a:gd name="T33" fmla="*/ 194 h 204"/>
                  <a:gd name="T34" fmla="*/ 46 w 127"/>
                  <a:gd name="T35" fmla="*/ 200 h 204"/>
                  <a:gd name="T36" fmla="*/ 58 w 127"/>
                  <a:gd name="T37" fmla="*/ 204 h 204"/>
                  <a:gd name="T38" fmla="*/ 71 w 127"/>
                  <a:gd name="T39" fmla="*/ 204 h 204"/>
                  <a:gd name="T40" fmla="*/ 71 w 127"/>
                  <a:gd name="T41" fmla="*/ 204 h 204"/>
                  <a:gd name="T42" fmla="*/ 84 w 127"/>
                  <a:gd name="T43" fmla="*/ 202 h 204"/>
                  <a:gd name="T44" fmla="*/ 95 w 127"/>
                  <a:gd name="T45" fmla="*/ 196 h 204"/>
                  <a:gd name="T46" fmla="*/ 104 w 127"/>
                  <a:gd name="T47" fmla="*/ 191 h 204"/>
                  <a:gd name="T48" fmla="*/ 114 w 127"/>
                  <a:gd name="T49" fmla="*/ 181 h 204"/>
                  <a:gd name="T50" fmla="*/ 119 w 127"/>
                  <a:gd name="T51" fmla="*/ 172 h 204"/>
                  <a:gd name="T52" fmla="*/ 125 w 127"/>
                  <a:gd name="T53" fmla="*/ 161 h 204"/>
                  <a:gd name="T54" fmla="*/ 127 w 127"/>
                  <a:gd name="T55" fmla="*/ 150 h 204"/>
                  <a:gd name="T56" fmla="*/ 127 w 127"/>
                  <a:gd name="T57" fmla="*/ 137 h 204"/>
                  <a:gd name="T58" fmla="*/ 121 w 127"/>
                  <a:gd name="T59" fmla="*/ 58 h 204"/>
                  <a:gd name="T60" fmla="*/ 121 w 127"/>
                  <a:gd name="T61" fmla="*/ 58 h 204"/>
                  <a:gd name="T62" fmla="*/ 119 w 127"/>
                  <a:gd name="T63" fmla="*/ 47 h 204"/>
                  <a:gd name="T64" fmla="*/ 114 w 127"/>
                  <a:gd name="T65" fmla="*/ 34 h 204"/>
                  <a:gd name="T66" fmla="*/ 108 w 127"/>
                  <a:gd name="T67" fmla="*/ 25 h 204"/>
                  <a:gd name="T68" fmla="*/ 101 w 127"/>
                  <a:gd name="T69" fmla="*/ 15 h 204"/>
                  <a:gd name="T70" fmla="*/ 91 w 127"/>
                  <a:gd name="T71" fmla="*/ 10 h 204"/>
                  <a:gd name="T72" fmla="*/ 80 w 127"/>
                  <a:gd name="T73" fmla="*/ 4 h 204"/>
                  <a:gd name="T74" fmla="*/ 69 w 127"/>
                  <a:gd name="T75" fmla="*/ 0 h 204"/>
                  <a:gd name="T76" fmla="*/ 56 w 127"/>
                  <a:gd name="T77" fmla="*/ 0 h 204"/>
                  <a:gd name="T78" fmla="*/ 56 w 127"/>
                  <a:gd name="T7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7" h="204">
                    <a:moveTo>
                      <a:pt x="56" y="0"/>
                    </a:moveTo>
                    <a:lnTo>
                      <a:pt x="56" y="0"/>
                    </a:lnTo>
                    <a:lnTo>
                      <a:pt x="43" y="2"/>
                    </a:lnTo>
                    <a:lnTo>
                      <a:pt x="32" y="8"/>
                    </a:lnTo>
                    <a:lnTo>
                      <a:pt x="22" y="13"/>
                    </a:lnTo>
                    <a:lnTo>
                      <a:pt x="13" y="23"/>
                    </a:lnTo>
                    <a:lnTo>
                      <a:pt x="7" y="32"/>
                    </a:lnTo>
                    <a:lnTo>
                      <a:pt x="4" y="43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5" y="146"/>
                    </a:lnTo>
                    <a:lnTo>
                      <a:pt x="5" y="146"/>
                    </a:lnTo>
                    <a:lnTo>
                      <a:pt x="7" y="157"/>
                    </a:lnTo>
                    <a:lnTo>
                      <a:pt x="13" y="170"/>
                    </a:lnTo>
                    <a:lnTo>
                      <a:pt x="18" y="179"/>
                    </a:lnTo>
                    <a:lnTo>
                      <a:pt x="26" y="189"/>
                    </a:lnTo>
                    <a:lnTo>
                      <a:pt x="35" y="194"/>
                    </a:lnTo>
                    <a:lnTo>
                      <a:pt x="46" y="200"/>
                    </a:lnTo>
                    <a:lnTo>
                      <a:pt x="58" y="204"/>
                    </a:lnTo>
                    <a:lnTo>
                      <a:pt x="71" y="204"/>
                    </a:lnTo>
                    <a:lnTo>
                      <a:pt x="71" y="204"/>
                    </a:lnTo>
                    <a:lnTo>
                      <a:pt x="84" y="202"/>
                    </a:lnTo>
                    <a:lnTo>
                      <a:pt x="95" y="196"/>
                    </a:lnTo>
                    <a:lnTo>
                      <a:pt x="104" y="191"/>
                    </a:lnTo>
                    <a:lnTo>
                      <a:pt x="114" y="181"/>
                    </a:lnTo>
                    <a:lnTo>
                      <a:pt x="119" y="172"/>
                    </a:lnTo>
                    <a:lnTo>
                      <a:pt x="125" y="161"/>
                    </a:lnTo>
                    <a:lnTo>
                      <a:pt x="127" y="150"/>
                    </a:lnTo>
                    <a:lnTo>
                      <a:pt x="127" y="137"/>
                    </a:lnTo>
                    <a:lnTo>
                      <a:pt x="121" y="58"/>
                    </a:lnTo>
                    <a:lnTo>
                      <a:pt x="121" y="58"/>
                    </a:lnTo>
                    <a:lnTo>
                      <a:pt x="119" y="47"/>
                    </a:lnTo>
                    <a:lnTo>
                      <a:pt x="114" y="34"/>
                    </a:lnTo>
                    <a:lnTo>
                      <a:pt x="108" y="25"/>
                    </a:lnTo>
                    <a:lnTo>
                      <a:pt x="101" y="15"/>
                    </a:lnTo>
                    <a:lnTo>
                      <a:pt x="91" y="10"/>
                    </a:lnTo>
                    <a:lnTo>
                      <a:pt x="80" y="4"/>
                    </a:lnTo>
                    <a:lnTo>
                      <a:pt x="69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6" name="Freeform: Shape 57"/>
            <p:cNvSpPr/>
            <p:nvPr/>
          </p:nvSpPr>
          <p:spPr bwMode="auto">
            <a:xfrm>
              <a:off x="8674741" y="1719475"/>
              <a:ext cx="223473" cy="4109347"/>
            </a:xfrm>
            <a:custGeom>
              <a:avLst/>
              <a:gdLst>
                <a:gd name="T0" fmla="*/ 351 w 351"/>
                <a:gd name="T1" fmla="*/ 6436 h 6436"/>
                <a:gd name="T2" fmla="*/ 267 w 351"/>
                <a:gd name="T3" fmla="*/ 6436 h 6436"/>
                <a:gd name="T4" fmla="*/ 267 w 351"/>
                <a:gd name="T5" fmla="*/ 175 h 6436"/>
                <a:gd name="T6" fmla="*/ 267 w 351"/>
                <a:gd name="T7" fmla="*/ 175 h 6436"/>
                <a:gd name="T8" fmla="*/ 265 w 351"/>
                <a:gd name="T9" fmla="*/ 157 h 6436"/>
                <a:gd name="T10" fmla="*/ 259 w 351"/>
                <a:gd name="T11" fmla="*/ 140 h 6436"/>
                <a:gd name="T12" fmla="*/ 252 w 351"/>
                <a:gd name="T13" fmla="*/ 123 h 6436"/>
                <a:gd name="T14" fmla="*/ 241 w 351"/>
                <a:gd name="T15" fmla="*/ 110 h 6436"/>
                <a:gd name="T16" fmla="*/ 226 w 351"/>
                <a:gd name="T17" fmla="*/ 99 h 6436"/>
                <a:gd name="T18" fmla="*/ 211 w 351"/>
                <a:gd name="T19" fmla="*/ 90 h 6436"/>
                <a:gd name="T20" fmla="*/ 194 w 351"/>
                <a:gd name="T21" fmla="*/ 86 h 6436"/>
                <a:gd name="T22" fmla="*/ 175 w 351"/>
                <a:gd name="T23" fmla="*/ 84 h 6436"/>
                <a:gd name="T24" fmla="*/ 175 w 351"/>
                <a:gd name="T25" fmla="*/ 84 h 6436"/>
                <a:gd name="T26" fmla="*/ 157 w 351"/>
                <a:gd name="T27" fmla="*/ 86 h 6436"/>
                <a:gd name="T28" fmla="*/ 140 w 351"/>
                <a:gd name="T29" fmla="*/ 90 h 6436"/>
                <a:gd name="T30" fmla="*/ 123 w 351"/>
                <a:gd name="T31" fmla="*/ 99 h 6436"/>
                <a:gd name="T32" fmla="*/ 110 w 351"/>
                <a:gd name="T33" fmla="*/ 110 h 6436"/>
                <a:gd name="T34" fmla="*/ 99 w 351"/>
                <a:gd name="T35" fmla="*/ 123 h 6436"/>
                <a:gd name="T36" fmla="*/ 89 w 351"/>
                <a:gd name="T37" fmla="*/ 140 h 6436"/>
                <a:gd name="T38" fmla="*/ 84 w 351"/>
                <a:gd name="T39" fmla="*/ 157 h 6436"/>
                <a:gd name="T40" fmla="*/ 82 w 351"/>
                <a:gd name="T41" fmla="*/ 175 h 6436"/>
                <a:gd name="T42" fmla="*/ 82 w 351"/>
                <a:gd name="T43" fmla="*/ 6436 h 6436"/>
                <a:gd name="T44" fmla="*/ 0 w 351"/>
                <a:gd name="T45" fmla="*/ 6436 h 6436"/>
                <a:gd name="T46" fmla="*/ 0 w 351"/>
                <a:gd name="T47" fmla="*/ 175 h 6436"/>
                <a:gd name="T48" fmla="*/ 0 w 351"/>
                <a:gd name="T49" fmla="*/ 175 h 6436"/>
                <a:gd name="T50" fmla="*/ 2 w 351"/>
                <a:gd name="T51" fmla="*/ 157 h 6436"/>
                <a:gd name="T52" fmla="*/ 4 w 351"/>
                <a:gd name="T53" fmla="*/ 140 h 6436"/>
                <a:gd name="T54" fmla="*/ 7 w 351"/>
                <a:gd name="T55" fmla="*/ 123 h 6436"/>
                <a:gd name="T56" fmla="*/ 13 w 351"/>
                <a:gd name="T57" fmla="*/ 108 h 6436"/>
                <a:gd name="T58" fmla="*/ 20 w 351"/>
                <a:gd name="T59" fmla="*/ 91 h 6436"/>
                <a:gd name="T60" fmla="*/ 30 w 351"/>
                <a:gd name="T61" fmla="*/ 78 h 6436"/>
                <a:gd name="T62" fmla="*/ 39 w 351"/>
                <a:gd name="T63" fmla="*/ 63 h 6436"/>
                <a:gd name="T64" fmla="*/ 52 w 351"/>
                <a:gd name="T65" fmla="*/ 52 h 6436"/>
                <a:gd name="T66" fmla="*/ 63 w 351"/>
                <a:gd name="T67" fmla="*/ 41 h 6436"/>
                <a:gd name="T68" fmla="*/ 76 w 351"/>
                <a:gd name="T69" fmla="*/ 30 h 6436"/>
                <a:gd name="T70" fmla="*/ 91 w 351"/>
                <a:gd name="T71" fmla="*/ 22 h 6436"/>
                <a:gd name="T72" fmla="*/ 106 w 351"/>
                <a:gd name="T73" fmla="*/ 15 h 6436"/>
                <a:gd name="T74" fmla="*/ 123 w 351"/>
                <a:gd name="T75" fmla="*/ 9 h 6436"/>
                <a:gd name="T76" fmla="*/ 140 w 351"/>
                <a:gd name="T77" fmla="*/ 4 h 6436"/>
                <a:gd name="T78" fmla="*/ 157 w 351"/>
                <a:gd name="T79" fmla="*/ 2 h 6436"/>
                <a:gd name="T80" fmla="*/ 175 w 351"/>
                <a:gd name="T81" fmla="*/ 0 h 6436"/>
                <a:gd name="T82" fmla="*/ 175 w 351"/>
                <a:gd name="T83" fmla="*/ 0 h 6436"/>
                <a:gd name="T84" fmla="*/ 192 w 351"/>
                <a:gd name="T85" fmla="*/ 2 h 6436"/>
                <a:gd name="T86" fmla="*/ 211 w 351"/>
                <a:gd name="T87" fmla="*/ 4 h 6436"/>
                <a:gd name="T88" fmla="*/ 228 w 351"/>
                <a:gd name="T89" fmla="*/ 9 h 6436"/>
                <a:gd name="T90" fmla="*/ 242 w 351"/>
                <a:gd name="T91" fmla="*/ 15 h 6436"/>
                <a:gd name="T92" fmla="*/ 257 w 351"/>
                <a:gd name="T93" fmla="*/ 22 h 6436"/>
                <a:gd name="T94" fmla="*/ 272 w 351"/>
                <a:gd name="T95" fmla="*/ 30 h 6436"/>
                <a:gd name="T96" fmla="*/ 285 w 351"/>
                <a:gd name="T97" fmla="*/ 41 h 6436"/>
                <a:gd name="T98" fmla="*/ 298 w 351"/>
                <a:gd name="T99" fmla="*/ 52 h 6436"/>
                <a:gd name="T100" fmla="*/ 310 w 351"/>
                <a:gd name="T101" fmla="*/ 63 h 6436"/>
                <a:gd name="T102" fmla="*/ 319 w 351"/>
                <a:gd name="T103" fmla="*/ 78 h 6436"/>
                <a:gd name="T104" fmla="*/ 328 w 351"/>
                <a:gd name="T105" fmla="*/ 91 h 6436"/>
                <a:gd name="T106" fmla="*/ 336 w 351"/>
                <a:gd name="T107" fmla="*/ 108 h 6436"/>
                <a:gd name="T108" fmla="*/ 341 w 351"/>
                <a:gd name="T109" fmla="*/ 123 h 6436"/>
                <a:gd name="T110" fmla="*/ 347 w 351"/>
                <a:gd name="T111" fmla="*/ 140 h 6436"/>
                <a:gd name="T112" fmla="*/ 349 w 351"/>
                <a:gd name="T113" fmla="*/ 157 h 6436"/>
                <a:gd name="T114" fmla="*/ 351 w 351"/>
                <a:gd name="T115" fmla="*/ 175 h 6436"/>
                <a:gd name="T116" fmla="*/ 351 w 351"/>
                <a:gd name="T117" fmla="*/ 6436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1" h="6436">
                  <a:moveTo>
                    <a:pt x="351" y="6436"/>
                  </a:moveTo>
                  <a:lnTo>
                    <a:pt x="267" y="6436"/>
                  </a:lnTo>
                  <a:lnTo>
                    <a:pt x="267" y="175"/>
                  </a:lnTo>
                  <a:lnTo>
                    <a:pt x="267" y="175"/>
                  </a:lnTo>
                  <a:lnTo>
                    <a:pt x="265" y="157"/>
                  </a:lnTo>
                  <a:lnTo>
                    <a:pt x="259" y="140"/>
                  </a:lnTo>
                  <a:lnTo>
                    <a:pt x="252" y="123"/>
                  </a:lnTo>
                  <a:lnTo>
                    <a:pt x="241" y="110"/>
                  </a:lnTo>
                  <a:lnTo>
                    <a:pt x="226" y="99"/>
                  </a:lnTo>
                  <a:lnTo>
                    <a:pt x="211" y="90"/>
                  </a:lnTo>
                  <a:lnTo>
                    <a:pt x="194" y="86"/>
                  </a:lnTo>
                  <a:lnTo>
                    <a:pt x="175" y="84"/>
                  </a:lnTo>
                  <a:lnTo>
                    <a:pt x="175" y="84"/>
                  </a:lnTo>
                  <a:lnTo>
                    <a:pt x="157" y="86"/>
                  </a:lnTo>
                  <a:lnTo>
                    <a:pt x="140" y="90"/>
                  </a:lnTo>
                  <a:lnTo>
                    <a:pt x="123" y="99"/>
                  </a:lnTo>
                  <a:lnTo>
                    <a:pt x="110" y="110"/>
                  </a:lnTo>
                  <a:lnTo>
                    <a:pt x="99" y="123"/>
                  </a:lnTo>
                  <a:lnTo>
                    <a:pt x="89" y="140"/>
                  </a:lnTo>
                  <a:lnTo>
                    <a:pt x="84" y="157"/>
                  </a:lnTo>
                  <a:lnTo>
                    <a:pt x="82" y="175"/>
                  </a:lnTo>
                  <a:lnTo>
                    <a:pt x="82" y="6436"/>
                  </a:lnTo>
                  <a:lnTo>
                    <a:pt x="0" y="6436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2" y="157"/>
                  </a:lnTo>
                  <a:lnTo>
                    <a:pt x="4" y="140"/>
                  </a:lnTo>
                  <a:lnTo>
                    <a:pt x="7" y="123"/>
                  </a:lnTo>
                  <a:lnTo>
                    <a:pt x="13" y="108"/>
                  </a:lnTo>
                  <a:lnTo>
                    <a:pt x="20" y="91"/>
                  </a:lnTo>
                  <a:lnTo>
                    <a:pt x="30" y="78"/>
                  </a:lnTo>
                  <a:lnTo>
                    <a:pt x="39" y="63"/>
                  </a:lnTo>
                  <a:lnTo>
                    <a:pt x="52" y="52"/>
                  </a:lnTo>
                  <a:lnTo>
                    <a:pt x="63" y="41"/>
                  </a:lnTo>
                  <a:lnTo>
                    <a:pt x="76" y="30"/>
                  </a:lnTo>
                  <a:lnTo>
                    <a:pt x="91" y="22"/>
                  </a:lnTo>
                  <a:lnTo>
                    <a:pt x="106" y="15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92" y="2"/>
                  </a:lnTo>
                  <a:lnTo>
                    <a:pt x="211" y="4"/>
                  </a:lnTo>
                  <a:lnTo>
                    <a:pt x="228" y="9"/>
                  </a:lnTo>
                  <a:lnTo>
                    <a:pt x="242" y="15"/>
                  </a:lnTo>
                  <a:lnTo>
                    <a:pt x="257" y="22"/>
                  </a:lnTo>
                  <a:lnTo>
                    <a:pt x="272" y="30"/>
                  </a:lnTo>
                  <a:lnTo>
                    <a:pt x="285" y="41"/>
                  </a:lnTo>
                  <a:lnTo>
                    <a:pt x="298" y="52"/>
                  </a:lnTo>
                  <a:lnTo>
                    <a:pt x="310" y="63"/>
                  </a:lnTo>
                  <a:lnTo>
                    <a:pt x="319" y="78"/>
                  </a:lnTo>
                  <a:lnTo>
                    <a:pt x="328" y="91"/>
                  </a:lnTo>
                  <a:lnTo>
                    <a:pt x="336" y="108"/>
                  </a:lnTo>
                  <a:lnTo>
                    <a:pt x="341" y="123"/>
                  </a:lnTo>
                  <a:lnTo>
                    <a:pt x="347" y="140"/>
                  </a:lnTo>
                  <a:lnTo>
                    <a:pt x="349" y="157"/>
                  </a:lnTo>
                  <a:lnTo>
                    <a:pt x="351" y="175"/>
                  </a:lnTo>
                  <a:lnTo>
                    <a:pt x="351" y="643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9" name="Group 65"/>
            <p:cNvGrpSpPr/>
            <p:nvPr/>
          </p:nvGrpSpPr>
          <p:grpSpPr>
            <a:xfrm>
              <a:off x="6331502" y="5828822"/>
              <a:ext cx="5066645" cy="232259"/>
              <a:chOff x="-304902" y="5954171"/>
              <a:chExt cx="5573307" cy="232259"/>
            </a:xfrm>
          </p:grpSpPr>
          <p:cxnSp>
            <p:nvCxnSpPr>
              <p:cNvPr id="22" name="Straight Connector 66"/>
              <p:cNvCxnSpPr/>
              <p:nvPr/>
            </p:nvCxnSpPr>
            <p:spPr>
              <a:xfrm>
                <a:off x="1398649" y="5954171"/>
                <a:ext cx="3698284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67"/>
              <p:cNvCxnSpPr/>
              <p:nvPr/>
            </p:nvCxnSpPr>
            <p:spPr>
              <a:xfrm>
                <a:off x="5079898" y="6101763"/>
                <a:ext cx="188507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68"/>
              <p:cNvCxnSpPr/>
              <p:nvPr/>
            </p:nvCxnSpPr>
            <p:spPr>
              <a:xfrm>
                <a:off x="844124" y="5954171"/>
                <a:ext cx="219783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69"/>
              <p:cNvCxnSpPr/>
              <p:nvPr/>
            </p:nvCxnSpPr>
            <p:spPr>
              <a:xfrm>
                <a:off x="3335765" y="6101763"/>
                <a:ext cx="939902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70"/>
              <p:cNvCxnSpPr/>
              <p:nvPr/>
            </p:nvCxnSpPr>
            <p:spPr>
              <a:xfrm>
                <a:off x="50698" y="6101763"/>
                <a:ext cx="1532569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71"/>
              <p:cNvCxnSpPr/>
              <p:nvPr/>
            </p:nvCxnSpPr>
            <p:spPr>
              <a:xfrm>
                <a:off x="-304902" y="6101763"/>
                <a:ext cx="188507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72"/>
              <p:cNvCxnSpPr/>
              <p:nvPr/>
            </p:nvCxnSpPr>
            <p:spPr>
              <a:xfrm>
                <a:off x="712334" y="6186430"/>
                <a:ext cx="786451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73"/>
              <p:cNvCxnSpPr/>
              <p:nvPr/>
            </p:nvCxnSpPr>
            <p:spPr>
              <a:xfrm>
                <a:off x="4275754" y="6186430"/>
                <a:ext cx="155595" cy="0"/>
              </a:xfrm>
              <a:prstGeom prst="line">
                <a:avLst/>
              </a:prstGeom>
              <a:ln w="38100" cap="rnd">
                <a:solidFill>
                  <a:schemeClr val="tx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95"/>
            <p:cNvSpPr txBox="1"/>
            <p:nvPr/>
          </p:nvSpPr>
          <p:spPr bwMode="auto">
            <a:xfrm>
              <a:off x="6404116" y="3853164"/>
              <a:ext cx="2296836" cy="632290"/>
            </a:xfrm>
            <a:prstGeom prst="rect">
              <a:avLst/>
            </a:prstGeom>
          </p:spPr>
          <p:txBody>
            <a:bodyPr wrap="square" lIns="0" tIns="0" rIns="28800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96"/>
            <p:cNvSpPr txBox="1"/>
            <p:nvPr/>
          </p:nvSpPr>
          <p:spPr bwMode="auto">
            <a:xfrm>
              <a:off x="8872003" y="2812592"/>
              <a:ext cx="2296836" cy="632290"/>
            </a:xfrm>
            <a:prstGeom prst="rect">
              <a:avLst/>
            </a:prstGeom>
          </p:spPr>
          <p:txBody>
            <a:bodyPr wrap="square" lIns="192000" tIns="0" rIns="28800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6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7" name="图片 56" descr="形状&#10;&#10;低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9" y="194781"/>
            <a:ext cx="2761593" cy="477104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509270" y="561975"/>
            <a:ext cx="2337435" cy="583565"/>
          </a:xfrm>
          <a:prstGeom prst="rect">
            <a:avLst/>
          </a:prstGeom>
          <a:solidFill>
            <a:srgbClr val="EFEBEC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心得与体会</a:t>
            </a:r>
            <a:endParaRPr kumimoji="1"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970" y="1929130"/>
            <a:ext cx="72116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      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通过这次暑期实训，我们真真切切感觉得到了提升。为期两周的学习，刚开始是对实训的期待与好奇，随着老师讲授新知识，我们便认真起来。首先，老师为我们大致讲解了一下未来职业规划，随后就开始练习与实操。总的来说，整个实训下来，收获了很多，意义非凡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70946" y="2228671"/>
            <a:ext cx="428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1C1C7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</a:t>
            </a:r>
            <a:r>
              <a:rPr lang="zh-CN" altLang="en-US" sz="7200" dirty="0">
                <a:solidFill>
                  <a:srgbClr val="AAA4D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lang="zh-CN" altLang="en-US" sz="7200" dirty="0">
              <a:solidFill>
                <a:srgbClr val="AAA4D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352551" y="3476169"/>
            <a:ext cx="3454400" cy="0"/>
          </a:xfrm>
          <a:prstGeom prst="line">
            <a:avLst/>
          </a:prstGeom>
          <a:ln w="12700">
            <a:solidFill>
              <a:srgbClr val="AAA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70358" y="3476169"/>
            <a:ext cx="1763729" cy="0"/>
          </a:xfrm>
          <a:prstGeom prst="line">
            <a:avLst/>
          </a:prstGeom>
          <a:ln w="101600">
            <a:solidFill>
              <a:srgbClr val="1C1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70946" y="905232"/>
            <a:ext cx="41216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AAA4D1"/>
                </a:solidFill>
                <a:latin typeface="+mn-ea"/>
              </a:rPr>
              <a:t>CONTRACTED</a:t>
            </a:r>
            <a:endParaRPr lang="en-US" altLang="zh-CN" sz="4000" dirty="0">
              <a:solidFill>
                <a:srgbClr val="AAA4D1"/>
              </a:solidFill>
              <a:latin typeface="+mn-ea"/>
            </a:endParaRPr>
          </a:p>
          <a:p>
            <a:r>
              <a:rPr lang="zh-CN" altLang="en-US" sz="4000" dirty="0">
                <a:solidFill>
                  <a:srgbClr val="AAA4D1"/>
                </a:solidFill>
                <a:latin typeface="+mn-ea"/>
              </a:rPr>
              <a:t>PURE AND FRESH</a:t>
            </a:r>
            <a:endParaRPr lang="zh-CN" altLang="en-US" sz="4000" dirty="0">
              <a:solidFill>
                <a:srgbClr val="AAA4D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70946" y="3718678"/>
            <a:ext cx="3820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AAA4D1"/>
                </a:solidFill>
                <a:latin typeface="+mn-ea"/>
              </a:rPr>
              <a:t>Wealth is like water. If it's a glass of water, you can enjoy it alone. If it's a bucket of water, you can leave it at home; But if it's a river, you have to learn to share it.</a:t>
            </a:r>
            <a:endParaRPr lang="zh-CN" altLang="en-US" b="1" dirty="0">
              <a:solidFill>
                <a:srgbClr val="AAA4D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05574" y="1226280"/>
            <a:ext cx="1398353" cy="1812681"/>
            <a:chOff x="5865825" y="1325309"/>
            <a:chExt cx="484692" cy="628305"/>
          </a:xfrm>
          <a:solidFill>
            <a:schemeClr val="accent3"/>
          </a:solidFill>
        </p:grpSpPr>
        <p:sp>
          <p:nvSpPr>
            <p:cNvPr id="11" name="Freeform 12"/>
            <p:cNvSpPr/>
            <p:nvPr/>
          </p:nvSpPr>
          <p:spPr bwMode="auto">
            <a:xfrm>
              <a:off x="5865825" y="1711740"/>
              <a:ext cx="484692" cy="241874"/>
            </a:xfrm>
            <a:custGeom>
              <a:avLst/>
              <a:gdLst>
                <a:gd name="T0" fmla="*/ 217 w 217"/>
                <a:gd name="T1" fmla="*/ 83 h 108"/>
                <a:gd name="T2" fmla="*/ 192 w 217"/>
                <a:gd name="T3" fmla="*/ 108 h 108"/>
                <a:gd name="T4" fmla="*/ 25 w 217"/>
                <a:gd name="T5" fmla="*/ 108 h 108"/>
                <a:gd name="T6" fmla="*/ 0 w 217"/>
                <a:gd name="T7" fmla="*/ 83 h 108"/>
                <a:gd name="T8" fmla="*/ 0 w 217"/>
                <a:gd name="T9" fmla="*/ 53 h 108"/>
                <a:gd name="T10" fmla="*/ 75 w 217"/>
                <a:gd name="T11" fmla="*/ 0 h 108"/>
                <a:gd name="T12" fmla="*/ 109 w 217"/>
                <a:gd name="T13" fmla="*/ 13 h 108"/>
                <a:gd name="T14" fmla="*/ 142 w 217"/>
                <a:gd name="T15" fmla="*/ 0 h 108"/>
                <a:gd name="T16" fmla="*/ 217 w 217"/>
                <a:gd name="T17" fmla="*/ 53 h 108"/>
                <a:gd name="T18" fmla="*/ 217 w 217"/>
                <a:gd name="T1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08">
                  <a:moveTo>
                    <a:pt x="217" y="83"/>
                  </a:moveTo>
                  <a:cubicBezTo>
                    <a:pt x="217" y="97"/>
                    <a:pt x="206" y="108"/>
                    <a:pt x="192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11" y="108"/>
                    <a:pt x="0" y="97"/>
                    <a:pt x="0" y="83"/>
                  </a:cubicBezTo>
                  <a:cubicBezTo>
                    <a:pt x="0" y="73"/>
                    <a:pt x="0" y="63"/>
                    <a:pt x="0" y="53"/>
                  </a:cubicBezTo>
                  <a:cubicBezTo>
                    <a:pt x="0" y="26"/>
                    <a:pt x="39" y="8"/>
                    <a:pt x="75" y="0"/>
                  </a:cubicBezTo>
                  <a:cubicBezTo>
                    <a:pt x="83" y="8"/>
                    <a:pt x="95" y="13"/>
                    <a:pt x="109" y="13"/>
                  </a:cubicBezTo>
                  <a:cubicBezTo>
                    <a:pt x="122" y="13"/>
                    <a:pt x="134" y="8"/>
                    <a:pt x="142" y="0"/>
                  </a:cubicBezTo>
                  <a:cubicBezTo>
                    <a:pt x="178" y="8"/>
                    <a:pt x="217" y="26"/>
                    <a:pt x="217" y="53"/>
                  </a:cubicBezTo>
                  <a:cubicBezTo>
                    <a:pt x="217" y="63"/>
                    <a:pt x="217" y="73"/>
                    <a:pt x="217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5939521" y="1325309"/>
              <a:ext cx="321238" cy="281556"/>
            </a:xfrm>
            <a:custGeom>
              <a:avLst/>
              <a:gdLst>
                <a:gd name="T0" fmla="*/ 29 w 144"/>
                <a:gd name="T1" fmla="*/ 126 h 126"/>
                <a:gd name="T2" fmla="*/ 21 w 144"/>
                <a:gd name="T3" fmla="*/ 42 h 126"/>
                <a:gd name="T4" fmla="*/ 112 w 144"/>
                <a:gd name="T5" fmla="*/ 37 h 126"/>
                <a:gd name="T6" fmla="*/ 135 w 144"/>
                <a:gd name="T7" fmla="*/ 53 h 126"/>
                <a:gd name="T8" fmla="*/ 118 w 144"/>
                <a:gd name="T9" fmla="*/ 122 h 126"/>
                <a:gd name="T10" fmla="*/ 113 w 144"/>
                <a:gd name="T11" fmla="*/ 86 h 126"/>
                <a:gd name="T12" fmla="*/ 110 w 144"/>
                <a:gd name="T13" fmla="*/ 100 h 126"/>
                <a:gd name="T14" fmla="*/ 105 w 144"/>
                <a:gd name="T15" fmla="*/ 78 h 126"/>
                <a:gd name="T16" fmla="*/ 83 w 144"/>
                <a:gd name="T17" fmla="*/ 91 h 126"/>
                <a:gd name="T18" fmla="*/ 92 w 144"/>
                <a:gd name="T19" fmla="*/ 81 h 126"/>
                <a:gd name="T20" fmla="*/ 42 w 144"/>
                <a:gd name="T21" fmla="*/ 98 h 126"/>
                <a:gd name="T22" fmla="*/ 62 w 144"/>
                <a:gd name="T23" fmla="*/ 87 h 126"/>
                <a:gd name="T24" fmla="*/ 29 w 144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26">
                  <a:moveTo>
                    <a:pt x="29" y="126"/>
                  </a:moveTo>
                  <a:cubicBezTo>
                    <a:pt x="29" y="126"/>
                    <a:pt x="0" y="85"/>
                    <a:pt x="21" y="42"/>
                  </a:cubicBezTo>
                  <a:cubicBezTo>
                    <a:pt x="42" y="0"/>
                    <a:pt x="108" y="20"/>
                    <a:pt x="112" y="37"/>
                  </a:cubicBezTo>
                  <a:cubicBezTo>
                    <a:pt x="112" y="37"/>
                    <a:pt x="129" y="37"/>
                    <a:pt x="135" y="53"/>
                  </a:cubicBezTo>
                  <a:cubicBezTo>
                    <a:pt x="144" y="76"/>
                    <a:pt x="131" y="104"/>
                    <a:pt x="118" y="122"/>
                  </a:cubicBezTo>
                  <a:cubicBezTo>
                    <a:pt x="123" y="110"/>
                    <a:pt x="119" y="98"/>
                    <a:pt x="113" y="86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0" y="100"/>
                    <a:pt x="112" y="86"/>
                    <a:pt x="105" y="78"/>
                  </a:cubicBezTo>
                  <a:cubicBezTo>
                    <a:pt x="101" y="81"/>
                    <a:pt x="96" y="87"/>
                    <a:pt x="83" y="91"/>
                  </a:cubicBezTo>
                  <a:cubicBezTo>
                    <a:pt x="88" y="87"/>
                    <a:pt x="92" y="84"/>
                    <a:pt x="92" y="81"/>
                  </a:cubicBezTo>
                  <a:cubicBezTo>
                    <a:pt x="74" y="90"/>
                    <a:pt x="61" y="95"/>
                    <a:pt x="42" y="98"/>
                  </a:cubicBezTo>
                  <a:cubicBezTo>
                    <a:pt x="50" y="95"/>
                    <a:pt x="57" y="91"/>
                    <a:pt x="62" y="87"/>
                  </a:cubicBezTo>
                  <a:cubicBezTo>
                    <a:pt x="34" y="87"/>
                    <a:pt x="26" y="102"/>
                    <a:pt x="29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17934" y="4419018"/>
            <a:ext cx="1267317" cy="1732961"/>
            <a:chOff x="3887868" y="2823897"/>
            <a:chExt cx="1085963" cy="1484973"/>
          </a:xfrm>
          <a:solidFill>
            <a:schemeClr val="accent2"/>
          </a:solidFill>
        </p:grpSpPr>
        <p:sp>
          <p:nvSpPr>
            <p:cNvPr id="19" name="Freeform 19"/>
            <p:cNvSpPr/>
            <p:nvPr/>
          </p:nvSpPr>
          <p:spPr bwMode="auto">
            <a:xfrm>
              <a:off x="3887868" y="2823897"/>
              <a:ext cx="1085963" cy="1079794"/>
            </a:xfrm>
            <a:custGeom>
              <a:avLst/>
              <a:gdLst>
                <a:gd name="T0" fmla="*/ 223 w 223"/>
                <a:gd name="T1" fmla="*/ 143 h 222"/>
                <a:gd name="T2" fmla="*/ 195 w 223"/>
                <a:gd name="T3" fmla="*/ 135 h 222"/>
                <a:gd name="T4" fmla="*/ 198 w 223"/>
                <a:gd name="T5" fmla="*/ 144 h 222"/>
                <a:gd name="T6" fmla="*/ 197 w 223"/>
                <a:gd name="T7" fmla="*/ 151 h 222"/>
                <a:gd name="T8" fmla="*/ 191 w 223"/>
                <a:gd name="T9" fmla="*/ 150 h 222"/>
                <a:gd name="T10" fmla="*/ 190 w 223"/>
                <a:gd name="T11" fmla="*/ 151 h 222"/>
                <a:gd name="T12" fmla="*/ 187 w 223"/>
                <a:gd name="T13" fmla="*/ 151 h 222"/>
                <a:gd name="T14" fmla="*/ 183 w 223"/>
                <a:gd name="T15" fmla="*/ 158 h 222"/>
                <a:gd name="T16" fmla="*/ 182 w 223"/>
                <a:gd name="T17" fmla="*/ 172 h 222"/>
                <a:gd name="T18" fmla="*/ 177 w 223"/>
                <a:gd name="T19" fmla="*/ 165 h 222"/>
                <a:gd name="T20" fmla="*/ 175 w 223"/>
                <a:gd name="T21" fmla="*/ 167 h 222"/>
                <a:gd name="T22" fmla="*/ 173 w 223"/>
                <a:gd name="T23" fmla="*/ 176 h 222"/>
                <a:gd name="T24" fmla="*/ 172 w 223"/>
                <a:gd name="T25" fmla="*/ 174 h 222"/>
                <a:gd name="T26" fmla="*/ 170 w 223"/>
                <a:gd name="T27" fmla="*/ 180 h 222"/>
                <a:gd name="T28" fmla="*/ 168 w 223"/>
                <a:gd name="T29" fmla="*/ 181 h 222"/>
                <a:gd name="T30" fmla="*/ 166 w 223"/>
                <a:gd name="T31" fmla="*/ 182 h 222"/>
                <a:gd name="T32" fmla="*/ 164 w 223"/>
                <a:gd name="T33" fmla="*/ 185 h 222"/>
                <a:gd name="T34" fmla="*/ 162 w 223"/>
                <a:gd name="T35" fmla="*/ 187 h 222"/>
                <a:gd name="T36" fmla="*/ 159 w 223"/>
                <a:gd name="T37" fmla="*/ 193 h 222"/>
                <a:gd name="T38" fmla="*/ 157 w 223"/>
                <a:gd name="T39" fmla="*/ 193 h 222"/>
                <a:gd name="T40" fmla="*/ 155 w 223"/>
                <a:gd name="T41" fmla="*/ 191 h 222"/>
                <a:gd name="T42" fmla="*/ 136 w 223"/>
                <a:gd name="T43" fmla="*/ 221 h 222"/>
                <a:gd name="T44" fmla="*/ 87 w 223"/>
                <a:gd name="T45" fmla="*/ 221 h 222"/>
                <a:gd name="T46" fmla="*/ 68 w 223"/>
                <a:gd name="T47" fmla="*/ 191 h 222"/>
                <a:gd name="T48" fmla="*/ 66 w 223"/>
                <a:gd name="T49" fmla="*/ 193 h 222"/>
                <a:gd name="T50" fmla="*/ 63 w 223"/>
                <a:gd name="T51" fmla="*/ 192 h 222"/>
                <a:gd name="T52" fmla="*/ 60 w 223"/>
                <a:gd name="T53" fmla="*/ 189 h 222"/>
                <a:gd name="T54" fmla="*/ 59 w 223"/>
                <a:gd name="T55" fmla="*/ 185 h 222"/>
                <a:gd name="T56" fmla="*/ 57 w 223"/>
                <a:gd name="T57" fmla="*/ 183 h 222"/>
                <a:gd name="T58" fmla="*/ 54 w 223"/>
                <a:gd name="T59" fmla="*/ 180 h 222"/>
                <a:gd name="T60" fmla="*/ 53 w 223"/>
                <a:gd name="T61" fmla="*/ 181 h 222"/>
                <a:gd name="T62" fmla="*/ 49 w 223"/>
                <a:gd name="T63" fmla="*/ 180 h 222"/>
                <a:gd name="T64" fmla="*/ 49 w 223"/>
                <a:gd name="T65" fmla="*/ 179 h 222"/>
                <a:gd name="T66" fmla="*/ 48 w 223"/>
                <a:gd name="T67" fmla="*/ 167 h 222"/>
                <a:gd name="T68" fmla="*/ 46 w 223"/>
                <a:gd name="T69" fmla="*/ 174 h 222"/>
                <a:gd name="T70" fmla="*/ 41 w 223"/>
                <a:gd name="T71" fmla="*/ 180 h 222"/>
                <a:gd name="T72" fmla="*/ 40 w 223"/>
                <a:gd name="T73" fmla="*/ 174 h 222"/>
                <a:gd name="T74" fmla="*/ 33 w 223"/>
                <a:gd name="T75" fmla="*/ 171 h 222"/>
                <a:gd name="T76" fmla="*/ 30 w 223"/>
                <a:gd name="T77" fmla="*/ 157 h 222"/>
                <a:gd name="T78" fmla="*/ 28 w 223"/>
                <a:gd name="T79" fmla="*/ 157 h 222"/>
                <a:gd name="T80" fmla="*/ 21 w 223"/>
                <a:gd name="T81" fmla="*/ 158 h 222"/>
                <a:gd name="T82" fmla="*/ 16 w 223"/>
                <a:gd name="T83" fmla="*/ 159 h 222"/>
                <a:gd name="T84" fmla="*/ 10 w 223"/>
                <a:gd name="T85" fmla="*/ 147 h 222"/>
                <a:gd name="T86" fmla="*/ 28 w 223"/>
                <a:gd name="T87" fmla="*/ 132 h 222"/>
                <a:gd name="T88" fmla="*/ 47 w 223"/>
                <a:gd name="T89" fmla="*/ 6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3" h="222">
                  <a:moveTo>
                    <a:pt x="175" y="67"/>
                  </a:moveTo>
                  <a:cubicBezTo>
                    <a:pt x="192" y="120"/>
                    <a:pt x="195" y="133"/>
                    <a:pt x="223" y="143"/>
                  </a:cubicBezTo>
                  <a:cubicBezTo>
                    <a:pt x="223" y="143"/>
                    <a:pt x="199" y="143"/>
                    <a:pt x="194" y="132"/>
                  </a:cubicBezTo>
                  <a:cubicBezTo>
                    <a:pt x="194" y="132"/>
                    <a:pt x="195" y="133"/>
                    <a:pt x="195" y="135"/>
                  </a:cubicBezTo>
                  <a:cubicBezTo>
                    <a:pt x="199" y="140"/>
                    <a:pt x="205" y="144"/>
                    <a:pt x="213" y="147"/>
                  </a:cubicBezTo>
                  <a:cubicBezTo>
                    <a:pt x="213" y="147"/>
                    <a:pt x="205" y="147"/>
                    <a:pt x="198" y="144"/>
                  </a:cubicBezTo>
                  <a:cubicBezTo>
                    <a:pt x="201" y="149"/>
                    <a:pt x="203" y="156"/>
                    <a:pt x="207" y="159"/>
                  </a:cubicBezTo>
                  <a:cubicBezTo>
                    <a:pt x="207" y="159"/>
                    <a:pt x="201" y="156"/>
                    <a:pt x="197" y="151"/>
                  </a:cubicBezTo>
                  <a:cubicBezTo>
                    <a:pt x="198" y="154"/>
                    <a:pt x="200" y="157"/>
                    <a:pt x="201" y="158"/>
                  </a:cubicBezTo>
                  <a:cubicBezTo>
                    <a:pt x="201" y="158"/>
                    <a:pt x="194" y="154"/>
                    <a:pt x="191" y="150"/>
                  </a:cubicBezTo>
                  <a:cubicBezTo>
                    <a:pt x="192" y="152"/>
                    <a:pt x="193" y="155"/>
                    <a:pt x="194" y="157"/>
                  </a:cubicBezTo>
                  <a:cubicBezTo>
                    <a:pt x="190" y="151"/>
                    <a:pt x="190" y="151"/>
                    <a:pt x="190" y="151"/>
                  </a:cubicBezTo>
                  <a:cubicBezTo>
                    <a:pt x="190" y="153"/>
                    <a:pt x="191" y="155"/>
                    <a:pt x="192" y="157"/>
                  </a:cubicBezTo>
                  <a:cubicBezTo>
                    <a:pt x="187" y="151"/>
                    <a:pt x="187" y="151"/>
                    <a:pt x="187" y="151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1"/>
                    <a:pt x="185" y="164"/>
                    <a:pt x="183" y="158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82" y="174"/>
                    <a:pt x="182" y="173"/>
                    <a:pt x="182" y="172"/>
                  </a:cubicBezTo>
                  <a:cubicBezTo>
                    <a:pt x="181" y="180"/>
                    <a:pt x="181" y="180"/>
                    <a:pt x="181" y="180"/>
                  </a:cubicBezTo>
                  <a:cubicBezTo>
                    <a:pt x="181" y="180"/>
                    <a:pt x="178" y="171"/>
                    <a:pt x="177" y="165"/>
                  </a:cubicBezTo>
                  <a:cubicBezTo>
                    <a:pt x="177" y="168"/>
                    <a:pt x="176" y="172"/>
                    <a:pt x="176" y="174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3" y="176"/>
                    <a:pt x="174" y="179"/>
                  </a:cubicBezTo>
                  <a:cubicBezTo>
                    <a:pt x="173" y="176"/>
                    <a:pt x="173" y="176"/>
                    <a:pt x="173" y="176"/>
                  </a:cubicBezTo>
                  <a:cubicBezTo>
                    <a:pt x="173" y="177"/>
                    <a:pt x="173" y="178"/>
                    <a:pt x="173" y="180"/>
                  </a:cubicBezTo>
                  <a:cubicBezTo>
                    <a:pt x="172" y="174"/>
                    <a:pt x="172" y="174"/>
                    <a:pt x="172" y="174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0" y="183"/>
                    <a:pt x="169" y="186"/>
                    <a:pt x="170" y="187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6" y="182"/>
                    <a:pt x="166" y="182"/>
                    <a:pt x="166" y="182"/>
                  </a:cubicBezTo>
                  <a:cubicBezTo>
                    <a:pt x="164" y="190"/>
                    <a:pt x="164" y="190"/>
                    <a:pt x="164" y="190"/>
                  </a:cubicBezTo>
                  <a:cubicBezTo>
                    <a:pt x="164" y="185"/>
                    <a:pt x="164" y="185"/>
                    <a:pt x="164" y="185"/>
                  </a:cubicBezTo>
                  <a:cubicBezTo>
                    <a:pt x="163" y="187"/>
                    <a:pt x="162" y="190"/>
                    <a:pt x="163" y="192"/>
                  </a:cubicBezTo>
                  <a:cubicBezTo>
                    <a:pt x="163" y="192"/>
                    <a:pt x="162" y="190"/>
                    <a:pt x="162" y="187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59" y="193"/>
                    <a:pt x="159" y="193"/>
                    <a:pt x="159" y="193"/>
                  </a:cubicBezTo>
                  <a:cubicBezTo>
                    <a:pt x="159" y="195"/>
                    <a:pt x="158" y="197"/>
                    <a:pt x="157" y="199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55" y="196"/>
                    <a:pt x="154" y="200"/>
                    <a:pt x="155" y="205"/>
                  </a:cubicBezTo>
                  <a:cubicBezTo>
                    <a:pt x="155" y="205"/>
                    <a:pt x="152" y="196"/>
                    <a:pt x="155" y="191"/>
                  </a:cubicBezTo>
                  <a:cubicBezTo>
                    <a:pt x="155" y="191"/>
                    <a:pt x="149" y="195"/>
                    <a:pt x="150" y="202"/>
                  </a:cubicBezTo>
                  <a:cubicBezTo>
                    <a:pt x="151" y="208"/>
                    <a:pt x="146" y="219"/>
                    <a:pt x="136" y="221"/>
                  </a:cubicBezTo>
                  <a:cubicBezTo>
                    <a:pt x="130" y="222"/>
                    <a:pt x="119" y="222"/>
                    <a:pt x="111" y="222"/>
                  </a:cubicBezTo>
                  <a:cubicBezTo>
                    <a:pt x="103" y="222"/>
                    <a:pt x="92" y="222"/>
                    <a:pt x="87" y="221"/>
                  </a:cubicBezTo>
                  <a:cubicBezTo>
                    <a:pt x="76" y="219"/>
                    <a:pt x="71" y="208"/>
                    <a:pt x="72" y="202"/>
                  </a:cubicBezTo>
                  <a:cubicBezTo>
                    <a:pt x="74" y="195"/>
                    <a:pt x="68" y="191"/>
                    <a:pt x="68" y="191"/>
                  </a:cubicBezTo>
                  <a:cubicBezTo>
                    <a:pt x="70" y="196"/>
                    <a:pt x="68" y="205"/>
                    <a:pt x="68" y="205"/>
                  </a:cubicBezTo>
                  <a:cubicBezTo>
                    <a:pt x="69" y="201"/>
                    <a:pt x="67" y="196"/>
                    <a:pt x="66" y="193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4" y="197"/>
                    <a:pt x="63" y="194"/>
                    <a:pt x="63" y="192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0" y="191"/>
                    <a:pt x="60" y="192"/>
                    <a:pt x="60" y="192"/>
                  </a:cubicBezTo>
                  <a:cubicBezTo>
                    <a:pt x="60" y="190"/>
                    <a:pt x="60" y="187"/>
                    <a:pt x="59" y="185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5" y="188"/>
                    <a:pt x="55" y="188"/>
                    <a:pt x="55" y="188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6"/>
                    <a:pt x="53" y="183"/>
                    <a:pt x="53" y="181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79"/>
                    <a:pt x="49" y="178"/>
                    <a:pt x="49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49" y="177"/>
                    <a:pt x="48" y="168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6" y="174"/>
                    <a:pt x="46" y="174"/>
                    <a:pt x="46" y="174"/>
                  </a:cubicBezTo>
                  <a:cubicBezTo>
                    <a:pt x="47" y="171"/>
                    <a:pt x="46" y="167"/>
                    <a:pt x="45" y="164"/>
                  </a:cubicBezTo>
                  <a:cubicBezTo>
                    <a:pt x="44" y="171"/>
                    <a:pt x="41" y="180"/>
                    <a:pt x="41" y="180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8" y="163"/>
                    <a:pt x="33" y="171"/>
                    <a:pt x="33" y="171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2" y="155"/>
                    <a:pt x="33" y="153"/>
                    <a:pt x="33" y="151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9" y="155"/>
                    <a:pt x="30" y="153"/>
                    <a:pt x="31" y="150"/>
                  </a:cubicBezTo>
                  <a:cubicBezTo>
                    <a:pt x="28" y="155"/>
                    <a:pt x="21" y="158"/>
                    <a:pt x="21" y="158"/>
                  </a:cubicBezTo>
                  <a:cubicBezTo>
                    <a:pt x="23" y="157"/>
                    <a:pt x="25" y="154"/>
                    <a:pt x="26" y="151"/>
                  </a:cubicBezTo>
                  <a:cubicBezTo>
                    <a:pt x="21" y="155"/>
                    <a:pt x="16" y="159"/>
                    <a:pt x="16" y="159"/>
                  </a:cubicBezTo>
                  <a:cubicBezTo>
                    <a:pt x="19" y="156"/>
                    <a:pt x="22" y="150"/>
                    <a:pt x="24" y="144"/>
                  </a:cubicBezTo>
                  <a:cubicBezTo>
                    <a:pt x="18" y="147"/>
                    <a:pt x="10" y="147"/>
                    <a:pt x="10" y="147"/>
                  </a:cubicBezTo>
                  <a:cubicBezTo>
                    <a:pt x="18" y="144"/>
                    <a:pt x="23" y="141"/>
                    <a:pt x="27" y="135"/>
                  </a:cubicBezTo>
                  <a:cubicBezTo>
                    <a:pt x="28" y="133"/>
                    <a:pt x="28" y="132"/>
                    <a:pt x="28" y="132"/>
                  </a:cubicBezTo>
                  <a:cubicBezTo>
                    <a:pt x="23" y="143"/>
                    <a:pt x="0" y="143"/>
                    <a:pt x="0" y="143"/>
                  </a:cubicBezTo>
                  <a:cubicBezTo>
                    <a:pt x="27" y="133"/>
                    <a:pt x="30" y="120"/>
                    <a:pt x="47" y="67"/>
                  </a:cubicBezTo>
                  <a:cubicBezTo>
                    <a:pt x="68" y="0"/>
                    <a:pt x="154" y="0"/>
                    <a:pt x="175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4161416" y="2998722"/>
              <a:ext cx="563548" cy="808303"/>
            </a:xfrm>
            <a:custGeom>
              <a:avLst/>
              <a:gdLst>
                <a:gd name="T0" fmla="*/ 0 w 116"/>
                <a:gd name="T1" fmla="*/ 78 h 166"/>
                <a:gd name="T2" fmla="*/ 52 w 116"/>
                <a:gd name="T3" fmla="*/ 164 h 166"/>
                <a:gd name="T4" fmla="*/ 106 w 116"/>
                <a:gd name="T5" fmla="*/ 83 h 166"/>
                <a:gd name="T6" fmla="*/ 0 w 116"/>
                <a:gd name="T7" fmla="*/ 7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66">
                  <a:moveTo>
                    <a:pt x="0" y="78"/>
                  </a:moveTo>
                  <a:cubicBezTo>
                    <a:pt x="0" y="78"/>
                    <a:pt x="2" y="145"/>
                    <a:pt x="52" y="164"/>
                  </a:cubicBezTo>
                  <a:cubicBezTo>
                    <a:pt x="52" y="164"/>
                    <a:pt x="96" y="166"/>
                    <a:pt x="106" y="83"/>
                  </a:cubicBezTo>
                  <a:cubicBezTo>
                    <a:pt x="116" y="0"/>
                    <a:pt x="31" y="18"/>
                    <a:pt x="0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253970" y="3305177"/>
              <a:ext cx="324966" cy="559436"/>
            </a:xfrm>
            <a:custGeom>
              <a:avLst/>
              <a:gdLst>
                <a:gd name="T0" fmla="*/ 67 w 67"/>
                <a:gd name="T1" fmla="*/ 65 h 115"/>
                <a:gd name="T2" fmla="*/ 65 w 67"/>
                <a:gd name="T3" fmla="*/ 115 h 115"/>
                <a:gd name="T4" fmla="*/ 5 w 67"/>
                <a:gd name="T5" fmla="*/ 115 h 115"/>
                <a:gd name="T6" fmla="*/ 4 w 67"/>
                <a:gd name="T7" fmla="*/ 71 h 115"/>
                <a:gd name="T8" fmla="*/ 67 w 67"/>
                <a:gd name="T9" fmla="*/ 6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5">
                  <a:moveTo>
                    <a:pt x="67" y="65"/>
                  </a:moveTo>
                  <a:cubicBezTo>
                    <a:pt x="67" y="65"/>
                    <a:pt x="61" y="94"/>
                    <a:pt x="65" y="115"/>
                  </a:cubicBezTo>
                  <a:cubicBezTo>
                    <a:pt x="5" y="115"/>
                    <a:pt x="5" y="115"/>
                    <a:pt x="5" y="115"/>
                  </a:cubicBezTo>
                  <a:cubicBezTo>
                    <a:pt x="6" y="105"/>
                    <a:pt x="6" y="91"/>
                    <a:pt x="4" y="71"/>
                  </a:cubicBezTo>
                  <a:cubicBezTo>
                    <a:pt x="0" y="0"/>
                    <a:pt x="67" y="65"/>
                    <a:pt x="6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054466" y="2823897"/>
              <a:ext cx="822699" cy="709578"/>
            </a:xfrm>
            <a:custGeom>
              <a:avLst/>
              <a:gdLst>
                <a:gd name="T0" fmla="*/ 141 w 169"/>
                <a:gd name="T1" fmla="*/ 67 h 146"/>
                <a:gd name="T2" fmla="*/ 169 w 169"/>
                <a:gd name="T3" fmla="*/ 132 h 146"/>
                <a:gd name="T4" fmla="*/ 106 w 169"/>
                <a:gd name="T5" fmla="*/ 77 h 146"/>
                <a:gd name="T6" fmla="*/ 0 w 169"/>
                <a:gd name="T7" fmla="*/ 106 h 146"/>
                <a:gd name="T8" fmla="*/ 13 w 169"/>
                <a:gd name="T9" fmla="*/ 67 h 146"/>
                <a:gd name="T10" fmla="*/ 141 w 169"/>
                <a:gd name="T11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46">
                  <a:moveTo>
                    <a:pt x="141" y="67"/>
                  </a:moveTo>
                  <a:cubicBezTo>
                    <a:pt x="153" y="104"/>
                    <a:pt x="158" y="121"/>
                    <a:pt x="169" y="132"/>
                  </a:cubicBezTo>
                  <a:cubicBezTo>
                    <a:pt x="141" y="129"/>
                    <a:pt x="112" y="116"/>
                    <a:pt x="106" y="77"/>
                  </a:cubicBezTo>
                  <a:cubicBezTo>
                    <a:pt x="106" y="77"/>
                    <a:pt x="65" y="146"/>
                    <a:pt x="0" y="106"/>
                  </a:cubicBezTo>
                  <a:cubicBezTo>
                    <a:pt x="4" y="96"/>
                    <a:pt x="8" y="84"/>
                    <a:pt x="13" y="67"/>
                  </a:cubicBezTo>
                  <a:cubicBezTo>
                    <a:pt x="34" y="0"/>
                    <a:pt x="120" y="0"/>
                    <a:pt x="141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3887868" y="3782341"/>
              <a:ext cx="1081851" cy="526529"/>
            </a:xfrm>
            <a:custGeom>
              <a:avLst/>
              <a:gdLst>
                <a:gd name="T0" fmla="*/ 40 w 222"/>
                <a:gd name="T1" fmla="*/ 0 h 108"/>
                <a:gd name="T2" fmla="*/ 182 w 222"/>
                <a:gd name="T3" fmla="*/ 0 h 108"/>
                <a:gd name="T4" fmla="*/ 222 w 222"/>
                <a:gd name="T5" fmla="*/ 40 h 108"/>
                <a:gd name="T6" fmla="*/ 222 w 222"/>
                <a:gd name="T7" fmla="*/ 82 h 108"/>
                <a:gd name="T8" fmla="*/ 196 w 222"/>
                <a:gd name="T9" fmla="*/ 108 h 108"/>
                <a:gd name="T10" fmla="*/ 26 w 222"/>
                <a:gd name="T11" fmla="*/ 108 h 108"/>
                <a:gd name="T12" fmla="*/ 0 w 222"/>
                <a:gd name="T13" fmla="*/ 82 h 108"/>
                <a:gd name="T14" fmla="*/ 0 w 222"/>
                <a:gd name="T15" fmla="*/ 40 h 108"/>
                <a:gd name="T16" fmla="*/ 40 w 222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108">
                  <a:moveTo>
                    <a:pt x="40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204" y="0"/>
                    <a:pt x="222" y="18"/>
                    <a:pt x="222" y="40"/>
                  </a:cubicBezTo>
                  <a:cubicBezTo>
                    <a:pt x="222" y="82"/>
                    <a:pt x="222" y="82"/>
                    <a:pt x="222" y="82"/>
                  </a:cubicBezTo>
                  <a:cubicBezTo>
                    <a:pt x="222" y="96"/>
                    <a:pt x="210" y="108"/>
                    <a:pt x="19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1" y="108"/>
                    <a:pt x="0" y="96"/>
                    <a:pt x="0" y="8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204609" y="3782341"/>
              <a:ext cx="448371" cy="370214"/>
            </a:xfrm>
            <a:custGeom>
              <a:avLst/>
              <a:gdLst>
                <a:gd name="T0" fmla="*/ 5 w 92"/>
                <a:gd name="T1" fmla="*/ 0 h 76"/>
                <a:gd name="T2" fmla="*/ 87 w 92"/>
                <a:gd name="T3" fmla="*/ 0 h 76"/>
                <a:gd name="T4" fmla="*/ 92 w 92"/>
                <a:gd name="T5" fmla="*/ 42 h 76"/>
                <a:gd name="T6" fmla="*/ 65 w 92"/>
                <a:gd name="T7" fmla="*/ 42 h 76"/>
                <a:gd name="T8" fmla="*/ 46 w 92"/>
                <a:gd name="T9" fmla="*/ 76 h 76"/>
                <a:gd name="T10" fmla="*/ 27 w 92"/>
                <a:gd name="T11" fmla="*/ 42 h 76"/>
                <a:gd name="T12" fmla="*/ 0 w 92"/>
                <a:gd name="T13" fmla="*/ 42 h 76"/>
                <a:gd name="T14" fmla="*/ 5 w 92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6">
                  <a:moveTo>
                    <a:pt x="5" y="0"/>
                  </a:moveTo>
                  <a:cubicBezTo>
                    <a:pt x="31" y="0"/>
                    <a:pt x="63" y="0"/>
                    <a:pt x="87" y="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399999" y="3879009"/>
              <a:ext cx="53475" cy="4936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471986" y="3854329"/>
              <a:ext cx="45249" cy="4524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4531632" y="3817306"/>
              <a:ext cx="28794" cy="3290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4336240" y="3854329"/>
              <a:ext cx="43192" cy="4524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286878" y="3817306"/>
              <a:ext cx="34965" cy="3290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99698" y="823951"/>
            <a:ext cx="1524831" cy="800785"/>
            <a:chOff x="1965776" y="2377512"/>
            <a:chExt cx="1306627" cy="686192"/>
          </a:xfrm>
        </p:grpSpPr>
        <p:grpSp>
          <p:nvGrpSpPr>
            <p:cNvPr id="34" name="组合 33"/>
            <p:cNvGrpSpPr/>
            <p:nvPr/>
          </p:nvGrpSpPr>
          <p:grpSpPr>
            <a:xfrm>
              <a:off x="1965776" y="2377512"/>
              <a:ext cx="1212762" cy="686192"/>
              <a:chOff x="2340394" y="1644277"/>
              <a:chExt cx="755922" cy="427708"/>
            </a:xfrm>
            <a:noFill/>
          </p:grpSpPr>
          <p:sp>
            <p:nvSpPr>
              <p:cNvPr id="36" name="椭圆 35"/>
              <p:cNvSpPr/>
              <p:nvPr/>
            </p:nvSpPr>
            <p:spPr>
              <a:xfrm>
                <a:off x="2340394" y="1932739"/>
                <a:ext cx="87367" cy="87367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440052" y="1797332"/>
                <a:ext cx="179090" cy="17909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668608" y="1644277"/>
                <a:ext cx="427708" cy="427708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2432215" y="2482244"/>
              <a:ext cx="840188" cy="32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0">
            <a:off x="9650730" y="824230"/>
            <a:ext cx="1415415" cy="800735"/>
            <a:chOff x="5009762" y="1639172"/>
            <a:chExt cx="755922" cy="427708"/>
          </a:xfrm>
          <a:noFill/>
        </p:grpSpPr>
        <p:sp>
          <p:nvSpPr>
            <p:cNvPr id="42" name="椭圆 41"/>
            <p:cNvSpPr/>
            <p:nvPr/>
          </p:nvSpPr>
          <p:spPr>
            <a:xfrm>
              <a:off x="5009762" y="1927634"/>
              <a:ext cx="87367" cy="87367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109420" y="1792227"/>
              <a:ext cx="179090" cy="17909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337976" y="1639172"/>
              <a:ext cx="427708" cy="427708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422303" y="3975418"/>
            <a:ext cx="1502389" cy="800785"/>
            <a:chOff x="7301022" y="2382617"/>
            <a:chExt cx="1287397" cy="686192"/>
          </a:xfrm>
        </p:grpSpPr>
        <p:grpSp>
          <p:nvGrpSpPr>
            <p:cNvPr id="46" name="组合 45"/>
            <p:cNvGrpSpPr/>
            <p:nvPr/>
          </p:nvGrpSpPr>
          <p:grpSpPr>
            <a:xfrm>
              <a:off x="7301022" y="2382617"/>
              <a:ext cx="1212762" cy="686192"/>
              <a:chOff x="7675640" y="1649382"/>
              <a:chExt cx="755922" cy="427708"/>
            </a:xfrm>
            <a:noFill/>
          </p:grpSpPr>
          <p:sp>
            <p:nvSpPr>
              <p:cNvPr id="48" name="椭圆 47"/>
              <p:cNvSpPr/>
              <p:nvPr/>
            </p:nvSpPr>
            <p:spPr>
              <a:xfrm>
                <a:off x="7675640" y="1937844"/>
                <a:ext cx="87367" cy="87367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7775298" y="1802437"/>
                <a:ext cx="179090" cy="17909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8003854" y="1649382"/>
                <a:ext cx="427708" cy="427708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7748231" y="2496311"/>
              <a:ext cx="840188" cy="32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247874" y="3896523"/>
            <a:ext cx="1516684" cy="800785"/>
            <a:chOff x="10021288" y="2334440"/>
            <a:chExt cx="1299646" cy="686192"/>
          </a:xfrm>
        </p:grpSpPr>
        <p:grpSp>
          <p:nvGrpSpPr>
            <p:cNvPr id="52" name="组合 51"/>
            <p:cNvGrpSpPr/>
            <p:nvPr/>
          </p:nvGrpSpPr>
          <p:grpSpPr>
            <a:xfrm>
              <a:off x="10021288" y="2334440"/>
              <a:ext cx="1212762" cy="686192"/>
              <a:chOff x="10345008" y="1644277"/>
              <a:chExt cx="755922" cy="427708"/>
            </a:xfrm>
            <a:noFill/>
          </p:grpSpPr>
          <p:sp>
            <p:nvSpPr>
              <p:cNvPr id="54" name="椭圆 53"/>
              <p:cNvSpPr/>
              <p:nvPr/>
            </p:nvSpPr>
            <p:spPr>
              <a:xfrm>
                <a:off x="10345008" y="1932739"/>
                <a:ext cx="87367" cy="87367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0444666" y="1797332"/>
                <a:ext cx="179090" cy="179090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0673222" y="1644277"/>
                <a:ext cx="427708" cy="427708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10480746" y="2457685"/>
              <a:ext cx="840188" cy="32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67"/>
          <p:cNvSpPr txBox="1"/>
          <p:nvPr/>
        </p:nvSpPr>
        <p:spPr>
          <a:xfrm>
            <a:off x="2418143" y="3227554"/>
            <a:ext cx="143656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李劲哲（组长）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68"/>
          <p:cNvSpPr txBox="1"/>
          <p:nvPr/>
        </p:nvSpPr>
        <p:spPr>
          <a:xfrm>
            <a:off x="8655833" y="3207099"/>
            <a:ext cx="902468" cy="5436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张旷</a:t>
            </a:r>
            <a:endParaRPr lang="en-US" altLang="zh-CN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3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69"/>
          <p:cNvSpPr txBox="1"/>
          <p:nvPr/>
        </p:nvSpPr>
        <p:spPr>
          <a:xfrm>
            <a:off x="2614259" y="6334541"/>
            <a:ext cx="19643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程御文</a:t>
            </a:r>
            <a:endParaRPr lang="en-US" altLang="zh-CN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70"/>
          <p:cNvSpPr txBox="1"/>
          <p:nvPr/>
        </p:nvSpPr>
        <p:spPr>
          <a:xfrm>
            <a:off x="8412202" y="6167469"/>
            <a:ext cx="196430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邹淼</a:t>
            </a:r>
            <a:endParaRPr lang="en-US" altLang="zh-CN" sz="133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353515" y="1225893"/>
            <a:ext cx="1398353" cy="1812681"/>
            <a:chOff x="5865825" y="1325309"/>
            <a:chExt cx="484692" cy="628305"/>
          </a:xfrm>
          <a:solidFill>
            <a:schemeClr val="accent3"/>
          </a:solidFill>
        </p:grpSpPr>
        <p:sp>
          <p:nvSpPr>
            <p:cNvPr id="63" name="Freeform 12"/>
            <p:cNvSpPr/>
            <p:nvPr/>
          </p:nvSpPr>
          <p:spPr bwMode="auto">
            <a:xfrm>
              <a:off x="5865825" y="1711740"/>
              <a:ext cx="484692" cy="241874"/>
            </a:xfrm>
            <a:custGeom>
              <a:avLst/>
              <a:gdLst>
                <a:gd name="T0" fmla="*/ 217 w 217"/>
                <a:gd name="T1" fmla="*/ 83 h 108"/>
                <a:gd name="T2" fmla="*/ 192 w 217"/>
                <a:gd name="T3" fmla="*/ 108 h 108"/>
                <a:gd name="T4" fmla="*/ 25 w 217"/>
                <a:gd name="T5" fmla="*/ 108 h 108"/>
                <a:gd name="T6" fmla="*/ 0 w 217"/>
                <a:gd name="T7" fmla="*/ 83 h 108"/>
                <a:gd name="T8" fmla="*/ 0 w 217"/>
                <a:gd name="T9" fmla="*/ 53 h 108"/>
                <a:gd name="T10" fmla="*/ 75 w 217"/>
                <a:gd name="T11" fmla="*/ 0 h 108"/>
                <a:gd name="T12" fmla="*/ 109 w 217"/>
                <a:gd name="T13" fmla="*/ 13 h 108"/>
                <a:gd name="T14" fmla="*/ 142 w 217"/>
                <a:gd name="T15" fmla="*/ 0 h 108"/>
                <a:gd name="T16" fmla="*/ 217 w 217"/>
                <a:gd name="T17" fmla="*/ 53 h 108"/>
                <a:gd name="T18" fmla="*/ 217 w 217"/>
                <a:gd name="T1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08">
                  <a:moveTo>
                    <a:pt x="217" y="83"/>
                  </a:moveTo>
                  <a:cubicBezTo>
                    <a:pt x="217" y="97"/>
                    <a:pt x="206" y="108"/>
                    <a:pt x="192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11" y="108"/>
                    <a:pt x="0" y="97"/>
                    <a:pt x="0" y="83"/>
                  </a:cubicBezTo>
                  <a:cubicBezTo>
                    <a:pt x="0" y="73"/>
                    <a:pt x="0" y="63"/>
                    <a:pt x="0" y="53"/>
                  </a:cubicBezTo>
                  <a:cubicBezTo>
                    <a:pt x="0" y="26"/>
                    <a:pt x="39" y="8"/>
                    <a:pt x="75" y="0"/>
                  </a:cubicBezTo>
                  <a:cubicBezTo>
                    <a:pt x="83" y="8"/>
                    <a:pt x="95" y="13"/>
                    <a:pt x="109" y="13"/>
                  </a:cubicBezTo>
                  <a:cubicBezTo>
                    <a:pt x="122" y="13"/>
                    <a:pt x="134" y="8"/>
                    <a:pt x="142" y="0"/>
                  </a:cubicBezTo>
                  <a:cubicBezTo>
                    <a:pt x="178" y="8"/>
                    <a:pt x="217" y="26"/>
                    <a:pt x="217" y="53"/>
                  </a:cubicBezTo>
                  <a:cubicBezTo>
                    <a:pt x="217" y="63"/>
                    <a:pt x="217" y="73"/>
                    <a:pt x="217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5939521" y="1325309"/>
              <a:ext cx="321238" cy="281556"/>
            </a:xfrm>
            <a:custGeom>
              <a:avLst/>
              <a:gdLst>
                <a:gd name="T0" fmla="*/ 29 w 144"/>
                <a:gd name="T1" fmla="*/ 126 h 126"/>
                <a:gd name="T2" fmla="*/ 21 w 144"/>
                <a:gd name="T3" fmla="*/ 42 h 126"/>
                <a:gd name="T4" fmla="*/ 112 w 144"/>
                <a:gd name="T5" fmla="*/ 37 h 126"/>
                <a:gd name="T6" fmla="*/ 135 w 144"/>
                <a:gd name="T7" fmla="*/ 53 h 126"/>
                <a:gd name="T8" fmla="*/ 118 w 144"/>
                <a:gd name="T9" fmla="*/ 122 h 126"/>
                <a:gd name="T10" fmla="*/ 113 w 144"/>
                <a:gd name="T11" fmla="*/ 86 h 126"/>
                <a:gd name="T12" fmla="*/ 110 w 144"/>
                <a:gd name="T13" fmla="*/ 100 h 126"/>
                <a:gd name="T14" fmla="*/ 105 w 144"/>
                <a:gd name="T15" fmla="*/ 78 h 126"/>
                <a:gd name="T16" fmla="*/ 83 w 144"/>
                <a:gd name="T17" fmla="*/ 91 h 126"/>
                <a:gd name="T18" fmla="*/ 92 w 144"/>
                <a:gd name="T19" fmla="*/ 81 h 126"/>
                <a:gd name="T20" fmla="*/ 42 w 144"/>
                <a:gd name="T21" fmla="*/ 98 h 126"/>
                <a:gd name="T22" fmla="*/ 62 w 144"/>
                <a:gd name="T23" fmla="*/ 87 h 126"/>
                <a:gd name="T24" fmla="*/ 29 w 144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26">
                  <a:moveTo>
                    <a:pt x="29" y="126"/>
                  </a:moveTo>
                  <a:cubicBezTo>
                    <a:pt x="29" y="126"/>
                    <a:pt x="0" y="85"/>
                    <a:pt x="21" y="42"/>
                  </a:cubicBezTo>
                  <a:cubicBezTo>
                    <a:pt x="42" y="0"/>
                    <a:pt x="108" y="20"/>
                    <a:pt x="112" y="37"/>
                  </a:cubicBezTo>
                  <a:cubicBezTo>
                    <a:pt x="112" y="37"/>
                    <a:pt x="129" y="37"/>
                    <a:pt x="135" y="53"/>
                  </a:cubicBezTo>
                  <a:cubicBezTo>
                    <a:pt x="144" y="76"/>
                    <a:pt x="131" y="104"/>
                    <a:pt x="118" y="122"/>
                  </a:cubicBezTo>
                  <a:cubicBezTo>
                    <a:pt x="123" y="110"/>
                    <a:pt x="119" y="98"/>
                    <a:pt x="113" y="86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0" y="100"/>
                    <a:pt x="112" y="86"/>
                    <a:pt x="105" y="78"/>
                  </a:cubicBezTo>
                  <a:cubicBezTo>
                    <a:pt x="101" y="81"/>
                    <a:pt x="96" y="87"/>
                    <a:pt x="83" y="91"/>
                  </a:cubicBezTo>
                  <a:cubicBezTo>
                    <a:pt x="88" y="87"/>
                    <a:pt x="92" y="84"/>
                    <a:pt x="92" y="81"/>
                  </a:cubicBezTo>
                  <a:cubicBezTo>
                    <a:pt x="74" y="90"/>
                    <a:pt x="61" y="95"/>
                    <a:pt x="42" y="98"/>
                  </a:cubicBezTo>
                  <a:cubicBezTo>
                    <a:pt x="50" y="95"/>
                    <a:pt x="57" y="91"/>
                    <a:pt x="62" y="87"/>
                  </a:cubicBezTo>
                  <a:cubicBezTo>
                    <a:pt x="34" y="87"/>
                    <a:pt x="26" y="102"/>
                    <a:pt x="29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093366" y="4434886"/>
            <a:ext cx="1267317" cy="1732961"/>
            <a:chOff x="3887868" y="2823897"/>
            <a:chExt cx="1085963" cy="1484973"/>
          </a:xfrm>
          <a:solidFill>
            <a:schemeClr val="accent2"/>
          </a:solidFill>
        </p:grpSpPr>
        <p:sp>
          <p:nvSpPr>
            <p:cNvPr id="66" name="Freeform 19"/>
            <p:cNvSpPr/>
            <p:nvPr/>
          </p:nvSpPr>
          <p:spPr bwMode="auto">
            <a:xfrm>
              <a:off x="3887868" y="2823897"/>
              <a:ext cx="1085963" cy="1079794"/>
            </a:xfrm>
            <a:custGeom>
              <a:avLst/>
              <a:gdLst>
                <a:gd name="T0" fmla="*/ 223 w 223"/>
                <a:gd name="T1" fmla="*/ 143 h 222"/>
                <a:gd name="T2" fmla="*/ 195 w 223"/>
                <a:gd name="T3" fmla="*/ 135 h 222"/>
                <a:gd name="T4" fmla="*/ 198 w 223"/>
                <a:gd name="T5" fmla="*/ 144 h 222"/>
                <a:gd name="T6" fmla="*/ 197 w 223"/>
                <a:gd name="T7" fmla="*/ 151 h 222"/>
                <a:gd name="T8" fmla="*/ 191 w 223"/>
                <a:gd name="T9" fmla="*/ 150 h 222"/>
                <a:gd name="T10" fmla="*/ 190 w 223"/>
                <a:gd name="T11" fmla="*/ 151 h 222"/>
                <a:gd name="T12" fmla="*/ 187 w 223"/>
                <a:gd name="T13" fmla="*/ 151 h 222"/>
                <a:gd name="T14" fmla="*/ 183 w 223"/>
                <a:gd name="T15" fmla="*/ 158 h 222"/>
                <a:gd name="T16" fmla="*/ 182 w 223"/>
                <a:gd name="T17" fmla="*/ 172 h 222"/>
                <a:gd name="T18" fmla="*/ 177 w 223"/>
                <a:gd name="T19" fmla="*/ 165 h 222"/>
                <a:gd name="T20" fmla="*/ 175 w 223"/>
                <a:gd name="T21" fmla="*/ 167 h 222"/>
                <a:gd name="T22" fmla="*/ 173 w 223"/>
                <a:gd name="T23" fmla="*/ 176 h 222"/>
                <a:gd name="T24" fmla="*/ 172 w 223"/>
                <a:gd name="T25" fmla="*/ 174 h 222"/>
                <a:gd name="T26" fmla="*/ 170 w 223"/>
                <a:gd name="T27" fmla="*/ 180 h 222"/>
                <a:gd name="T28" fmla="*/ 168 w 223"/>
                <a:gd name="T29" fmla="*/ 181 h 222"/>
                <a:gd name="T30" fmla="*/ 166 w 223"/>
                <a:gd name="T31" fmla="*/ 182 h 222"/>
                <a:gd name="T32" fmla="*/ 164 w 223"/>
                <a:gd name="T33" fmla="*/ 185 h 222"/>
                <a:gd name="T34" fmla="*/ 162 w 223"/>
                <a:gd name="T35" fmla="*/ 187 h 222"/>
                <a:gd name="T36" fmla="*/ 159 w 223"/>
                <a:gd name="T37" fmla="*/ 193 h 222"/>
                <a:gd name="T38" fmla="*/ 157 w 223"/>
                <a:gd name="T39" fmla="*/ 193 h 222"/>
                <a:gd name="T40" fmla="*/ 155 w 223"/>
                <a:gd name="T41" fmla="*/ 191 h 222"/>
                <a:gd name="T42" fmla="*/ 136 w 223"/>
                <a:gd name="T43" fmla="*/ 221 h 222"/>
                <a:gd name="T44" fmla="*/ 87 w 223"/>
                <a:gd name="T45" fmla="*/ 221 h 222"/>
                <a:gd name="T46" fmla="*/ 68 w 223"/>
                <a:gd name="T47" fmla="*/ 191 h 222"/>
                <a:gd name="T48" fmla="*/ 66 w 223"/>
                <a:gd name="T49" fmla="*/ 193 h 222"/>
                <a:gd name="T50" fmla="*/ 63 w 223"/>
                <a:gd name="T51" fmla="*/ 192 h 222"/>
                <a:gd name="T52" fmla="*/ 60 w 223"/>
                <a:gd name="T53" fmla="*/ 189 h 222"/>
                <a:gd name="T54" fmla="*/ 59 w 223"/>
                <a:gd name="T55" fmla="*/ 185 h 222"/>
                <a:gd name="T56" fmla="*/ 57 w 223"/>
                <a:gd name="T57" fmla="*/ 183 h 222"/>
                <a:gd name="T58" fmla="*/ 54 w 223"/>
                <a:gd name="T59" fmla="*/ 180 h 222"/>
                <a:gd name="T60" fmla="*/ 53 w 223"/>
                <a:gd name="T61" fmla="*/ 181 h 222"/>
                <a:gd name="T62" fmla="*/ 49 w 223"/>
                <a:gd name="T63" fmla="*/ 180 h 222"/>
                <a:gd name="T64" fmla="*/ 49 w 223"/>
                <a:gd name="T65" fmla="*/ 179 h 222"/>
                <a:gd name="T66" fmla="*/ 48 w 223"/>
                <a:gd name="T67" fmla="*/ 167 h 222"/>
                <a:gd name="T68" fmla="*/ 46 w 223"/>
                <a:gd name="T69" fmla="*/ 174 h 222"/>
                <a:gd name="T70" fmla="*/ 41 w 223"/>
                <a:gd name="T71" fmla="*/ 180 h 222"/>
                <a:gd name="T72" fmla="*/ 40 w 223"/>
                <a:gd name="T73" fmla="*/ 174 h 222"/>
                <a:gd name="T74" fmla="*/ 33 w 223"/>
                <a:gd name="T75" fmla="*/ 171 h 222"/>
                <a:gd name="T76" fmla="*/ 30 w 223"/>
                <a:gd name="T77" fmla="*/ 157 h 222"/>
                <a:gd name="T78" fmla="*/ 28 w 223"/>
                <a:gd name="T79" fmla="*/ 157 h 222"/>
                <a:gd name="T80" fmla="*/ 21 w 223"/>
                <a:gd name="T81" fmla="*/ 158 h 222"/>
                <a:gd name="T82" fmla="*/ 16 w 223"/>
                <a:gd name="T83" fmla="*/ 159 h 222"/>
                <a:gd name="T84" fmla="*/ 10 w 223"/>
                <a:gd name="T85" fmla="*/ 147 h 222"/>
                <a:gd name="T86" fmla="*/ 28 w 223"/>
                <a:gd name="T87" fmla="*/ 132 h 222"/>
                <a:gd name="T88" fmla="*/ 47 w 223"/>
                <a:gd name="T89" fmla="*/ 6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3" h="222">
                  <a:moveTo>
                    <a:pt x="175" y="67"/>
                  </a:moveTo>
                  <a:cubicBezTo>
                    <a:pt x="192" y="120"/>
                    <a:pt x="195" y="133"/>
                    <a:pt x="223" y="143"/>
                  </a:cubicBezTo>
                  <a:cubicBezTo>
                    <a:pt x="223" y="143"/>
                    <a:pt x="199" y="143"/>
                    <a:pt x="194" y="132"/>
                  </a:cubicBezTo>
                  <a:cubicBezTo>
                    <a:pt x="194" y="132"/>
                    <a:pt x="195" y="133"/>
                    <a:pt x="195" y="135"/>
                  </a:cubicBezTo>
                  <a:cubicBezTo>
                    <a:pt x="199" y="140"/>
                    <a:pt x="205" y="144"/>
                    <a:pt x="213" y="147"/>
                  </a:cubicBezTo>
                  <a:cubicBezTo>
                    <a:pt x="213" y="147"/>
                    <a:pt x="205" y="147"/>
                    <a:pt x="198" y="144"/>
                  </a:cubicBezTo>
                  <a:cubicBezTo>
                    <a:pt x="201" y="149"/>
                    <a:pt x="203" y="156"/>
                    <a:pt x="207" y="159"/>
                  </a:cubicBezTo>
                  <a:cubicBezTo>
                    <a:pt x="207" y="159"/>
                    <a:pt x="201" y="156"/>
                    <a:pt x="197" y="151"/>
                  </a:cubicBezTo>
                  <a:cubicBezTo>
                    <a:pt x="198" y="154"/>
                    <a:pt x="200" y="157"/>
                    <a:pt x="201" y="158"/>
                  </a:cubicBezTo>
                  <a:cubicBezTo>
                    <a:pt x="201" y="158"/>
                    <a:pt x="194" y="154"/>
                    <a:pt x="191" y="150"/>
                  </a:cubicBezTo>
                  <a:cubicBezTo>
                    <a:pt x="192" y="152"/>
                    <a:pt x="193" y="155"/>
                    <a:pt x="194" y="157"/>
                  </a:cubicBezTo>
                  <a:cubicBezTo>
                    <a:pt x="190" y="151"/>
                    <a:pt x="190" y="151"/>
                    <a:pt x="190" y="151"/>
                  </a:cubicBezTo>
                  <a:cubicBezTo>
                    <a:pt x="190" y="153"/>
                    <a:pt x="191" y="155"/>
                    <a:pt x="192" y="157"/>
                  </a:cubicBezTo>
                  <a:cubicBezTo>
                    <a:pt x="187" y="151"/>
                    <a:pt x="187" y="151"/>
                    <a:pt x="187" y="151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1"/>
                    <a:pt x="185" y="164"/>
                    <a:pt x="183" y="158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82" y="174"/>
                    <a:pt x="182" y="173"/>
                    <a:pt x="182" y="172"/>
                  </a:cubicBezTo>
                  <a:cubicBezTo>
                    <a:pt x="181" y="180"/>
                    <a:pt x="181" y="180"/>
                    <a:pt x="181" y="180"/>
                  </a:cubicBezTo>
                  <a:cubicBezTo>
                    <a:pt x="181" y="180"/>
                    <a:pt x="178" y="171"/>
                    <a:pt x="177" y="165"/>
                  </a:cubicBezTo>
                  <a:cubicBezTo>
                    <a:pt x="177" y="168"/>
                    <a:pt x="176" y="172"/>
                    <a:pt x="176" y="174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3" y="176"/>
                    <a:pt x="174" y="179"/>
                  </a:cubicBezTo>
                  <a:cubicBezTo>
                    <a:pt x="173" y="176"/>
                    <a:pt x="173" y="176"/>
                    <a:pt x="173" y="176"/>
                  </a:cubicBezTo>
                  <a:cubicBezTo>
                    <a:pt x="173" y="177"/>
                    <a:pt x="173" y="178"/>
                    <a:pt x="173" y="180"/>
                  </a:cubicBezTo>
                  <a:cubicBezTo>
                    <a:pt x="172" y="174"/>
                    <a:pt x="172" y="174"/>
                    <a:pt x="172" y="174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0" y="183"/>
                    <a:pt x="169" y="186"/>
                    <a:pt x="170" y="187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6" y="182"/>
                    <a:pt x="166" y="182"/>
                    <a:pt x="166" y="182"/>
                  </a:cubicBezTo>
                  <a:cubicBezTo>
                    <a:pt x="164" y="190"/>
                    <a:pt x="164" y="190"/>
                    <a:pt x="164" y="190"/>
                  </a:cubicBezTo>
                  <a:cubicBezTo>
                    <a:pt x="164" y="185"/>
                    <a:pt x="164" y="185"/>
                    <a:pt x="164" y="185"/>
                  </a:cubicBezTo>
                  <a:cubicBezTo>
                    <a:pt x="163" y="187"/>
                    <a:pt x="162" y="190"/>
                    <a:pt x="163" y="192"/>
                  </a:cubicBezTo>
                  <a:cubicBezTo>
                    <a:pt x="163" y="192"/>
                    <a:pt x="162" y="190"/>
                    <a:pt x="162" y="187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59" y="193"/>
                    <a:pt x="159" y="193"/>
                    <a:pt x="159" y="193"/>
                  </a:cubicBezTo>
                  <a:cubicBezTo>
                    <a:pt x="159" y="195"/>
                    <a:pt x="158" y="197"/>
                    <a:pt x="157" y="199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55" y="196"/>
                    <a:pt x="154" y="200"/>
                    <a:pt x="155" y="205"/>
                  </a:cubicBezTo>
                  <a:cubicBezTo>
                    <a:pt x="155" y="205"/>
                    <a:pt x="152" y="196"/>
                    <a:pt x="155" y="191"/>
                  </a:cubicBezTo>
                  <a:cubicBezTo>
                    <a:pt x="155" y="191"/>
                    <a:pt x="149" y="195"/>
                    <a:pt x="150" y="202"/>
                  </a:cubicBezTo>
                  <a:cubicBezTo>
                    <a:pt x="151" y="208"/>
                    <a:pt x="146" y="219"/>
                    <a:pt x="136" y="221"/>
                  </a:cubicBezTo>
                  <a:cubicBezTo>
                    <a:pt x="130" y="222"/>
                    <a:pt x="119" y="222"/>
                    <a:pt x="111" y="222"/>
                  </a:cubicBezTo>
                  <a:cubicBezTo>
                    <a:pt x="103" y="222"/>
                    <a:pt x="92" y="222"/>
                    <a:pt x="87" y="221"/>
                  </a:cubicBezTo>
                  <a:cubicBezTo>
                    <a:pt x="76" y="219"/>
                    <a:pt x="71" y="208"/>
                    <a:pt x="72" y="202"/>
                  </a:cubicBezTo>
                  <a:cubicBezTo>
                    <a:pt x="74" y="195"/>
                    <a:pt x="68" y="191"/>
                    <a:pt x="68" y="191"/>
                  </a:cubicBezTo>
                  <a:cubicBezTo>
                    <a:pt x="70" y="196"/>
                    <a:pt x="68" y="205"/>
                    <a:pt x="68" y="205"/>
                  </a:cubicBezTo>
                  <a:cubicBezTo>
                    <a:pt x="69" y="201"/>
                    <a:pt x="67" y="196"/>
                    <a:pt x="66" y="193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4" y="197"/>
                    <a:pt x="63" y="194"/>
                    <a:pt x="63" y="192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0" y="191"/>
                    <a:pt x="60" y="192"/>
                    <a:pt x="60" y="192"/>
                  </a:cubicBezTo>
                  <a:cubicBezTo>
                    <a:pt x="60" y="190"/>
                    <a:pt x="60" y="187"/>
                    <a:pt x="59" y="185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5" y="188"/>
                    <a:pt x="55" y="188"/>
                    <a:pt x="55" y="188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6"/>
                    <a:pt x="53" y="183"/>
                    <a:pt x="53" y="181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79"/>
                    <a:pt x="49" y="178"/>
                    <a:pt x="49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49" y="177"/>
                    <a:pt x="48" y="168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6" y="174"/>
                    <a:pt x="46" y="174"/>
                    <a:pt x="46" y="174"/>
                  </a:cubicBezTo>
                  <a:cubicBezTo>
                    <a:pt x="47" y="171"/>
                    <a:pt x="46" y="167"/>
                    <a:pt x="45" y="164"/>
                  </a:cubicBezTo>
                  <a:cubicBezTo>
                    <a:pt x="44" y="171"/>
                    <a:pt x="41" y="180"/>
                    <a:pt x="41" y="180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8" y="163"/>
                    <a:pt x="33" y="171"/>
                    <a:pt x="33" y="171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2" y="155"/>
                    <a:pt x="33" y="153"/>
                    <a:pt x="33" y="151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9" y="155"/>
                    <a:pt x="30" y="153"/>
                    <a:pt x="31" y="150"/>
                  </a:cubicBezTo>
                  <a:cubicBezTo>
                    <a:pt x="28" y="155"/>
                    <a:pt x="21" y="158"/>
                    <a:pt x="21" y="158"/>
                  </a:cubicBezTo>
                  <a:cubicBezTo>
                    <a:pt x="23" y="157"/>
                    <a:pt x="25" y="154"/>
                    <a:pt x="26" y="151"/>
                  </a:cubicBezTo>
                  <a:cubicBezTo>
                    <a:pt x="21" y="155"/>
                    <a:pt x="16" y="159"/>
                    <a:pt x="16" y="159"/>
                  </a:cubicBezTo>
                  <a:cubicBezTo>
                    <a:pt x="19" y="156"/>
                    <a:pt x="22" y="150"/>
                    <a:pt x="24" y="144"/>
                  </a:cubicBezTo>
                  <a:cubicBezTo>
                    <a:pt x="18" y="147"/>
                    <a:pt x="10" y="147"/>
                    <a:pt x="10" y="147"/>
                  </a:cubicBezTo>
                  <a:cubicBezTo>
                    <a:pt x="18" y="144"/>
                    <a:pt x="23" y="141"/>
                    <a:pt x="27" y="135"/>
                  </a:cubicBezTo>
                  <a:cubicBezTo>
                    <a:pt x="28" y="133"/>
                    <a:pt x="28" y="132"/>
                    <a:pt x="28" y="132"/>
                  </a:cubicBezTo>
                  <a:cubicBezTo>
                    <a:pt x="23" y="143"/>
                    <a:pt x="0" y="143"/>
                    <a:pt x="0" y="143"/>
                  </a:cubicBezTo>
                  <a:cubicBezTo>
                    <a:pt x="27" y="133"/>
                    <a:pt x="30" y="120"/>
                    <a:pt x="47" y="67"/>
                  </a:cubicBezTo>
                  <a:cubicBezTo>
                    <a:pt x="68" y="0"/>
                    <a:pt x="154" y="0"/>
                    <a:pt x="175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7" name="Freeform 20"/>
            <p:cNvSpPr/>
            <p:nvPr/>
          </p:nvSpPr>
          <p:spPr bwMode="auto">
            <a:xfrm>
              <a:off x="4161416" y="2998722"/>
              <a:ext cx="563548" cy="808303"/>
            </a:xfrm>
            <a:custGeom>
              <a:avLst/>
              <a:gdLst>
                <a:gd name="T0" fmla="*/ 0 w 116"/>
                <a:gd name="T1" fmla="*/ 78 h 166"/>
                <a:gd name="T2" fmla="*/ 52 w 116"/>
                <a:gd name="T3" fmla="*/ 164 h 166"/>
                <a:gd name="T4" fmla="*/ 106 w 116"/>
                <a:gd name="T5" fmla="*/ 83 h 166"/>
                <a:gd name="T6" fmla="*/ 0 w 116"/>
                <a:gd name="T7" fmla="*/ 7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66">
                  <a:moveTo>
                    <a:pt x="0" y="78"/>
                  </a:moveTo>
                  <a:cubicBezTo>
                    <a:pt x="0" y="78"/>
                    <a:pt x="2" y="145"/>
                    <a:pt x="52" y="164"/>
                  </a:cubicBezTo>
                  <a:cubicBezTo>
                    <a:pt x="52" y="164"/>
                    <a:pt x="96" y="166"/>
                    <a:pt x="106" y="83"/>
                  </a:cubicBezTo>
                  <a:cubicBezTo>
                    <a:pt x="116" y="0"/>
                    <a:pt x="31" y="18"/>
                    <a:pt x="0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8" name="Freeform 21"/>
            <p:cNvSpPr/>
            <p:nvPr/>
          </p:nvSpPr>
          <p:spPr bwMode="auto">
            <a:xfrm>
              <a:off x="4253970" y="3305177"/>
              <a:ext cx="324966" cy="559436"/>
            </a:xfrm>
            <a:custGeom>
              <a:avLst/>
              <a:gdLst>
                <a:gd name="T0" fmla="*/ 67 w 67"/>
                <a:gd name="T1" fmla="*/ 65 h 115"/>
                <a:gd name="T2" fmla="*/ 65 w 67"/>
                <a:gd name="T3" fmla="*/ 115 h 115"/>
                <a:gd name="T4" fmla="*/ 5 w 67"/>
                <a:gd name="T5" fmla="*/ 115 h 115"/>
                <a:gd name="T6" fmla="*/ 4 w 67"/>
                <a:gd name="T7" fmla="*/ 71 h 115"/>
                <a:gd name="T8" fmla="*/ 67 w 67"/>
                <a:gd name="T9" fmla="*/ 6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5">
                  <a:moveTo>
                    <a:pt x="67" y="65"/>
                  </a:moveTo>
                  <a:cubicBezTo>
                    <a:pt x="67" y="65"/>
                    <a:pt x="61" y="94"/>
                    <a:pt x="65" y="115"/>
                  </a:cubicBezTo>
                  <a:cubicBezTo>
                    <a:pt x="5" y="115"/>
                    <a:pt x="5" y="115"/>
                    <a:pt x="5" y="115"/>
                  </a:cubicBezTo>
                  <a:cubicBezTo>
                    <a:pt x="6" y="105"/>
                    <a:pt x="6" y="91"/>
                    <a:pt x="4" y="71"/>
                  </a:cubicBezTo>
                  <a:cubicBezTo>
                    <a:pt x="0" y="0"/>
                    <a:pt x="67" y="65"/>
                    <a:pt x="6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69" name="Freeform 22"/>
            <p:cNvSpPr/>
            <p:nvPr/>
          </p:nvSpPr>
          <p:spPr bwMode="auto">
            <a:xfrm>
              <a:off x="4054466" y="2823897"/>
              <a:ext cx="822699" cy="709578"/>
            </a:xfrm>
            <a:custGeom>
              <a:avLst/>
              <a:gdLst>
                <a:gd name="T0" fmla="*/ 141 w 169"/>
                <a:gd name="T1" fmla="*/ 67 h 146"/>
                <a:gd name="T2" fmla="*/ 169 w 169"/>
                <a:gd name="T3" fmla="*/ 132 h 146"/>
                <a:gd name="T4" fmla="*/ 106 w 169"/>
                <a:gd name="T5" fmla="*/ 77 h 146"/>
                <a:gd name="T6" fmla="*/ 0 w 169"/>
                <a:gd name="T7" fmla="*/ 106 h 146"/>
                <a:gd name="T8" fmla="*/ 13 w 169"/>
                <a:gd name="T9" fmla="*/ 67 h 146"/>
                <a:gd name="T10" fmla="*/ 141 w 169"/>
                <a:gd name="T11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46">
                  <a:moveTo>
                    <a:pt x="141" y="67"/>
                  </a:moveTo>
                  <a:cubicBezTo>
                    <a:pt x="153" y="104"/>
                    <a:pt x="158" y="121"/>
                    <a:pt x="169" y="132"/>
                  </a:cubicBezTo>
                  <a:cubicBezTo>
                    <a:pt x="141" y="129"/>
                    <a:pt x="112" y="116"/>
                    <a:pt x="106" y="77"/>
                  </a:cubicBezTo>
                  <a:cubicBezTo>
                    <a:pt x="106" y="77"/>
                    <a:pt x="65" y="146"/>
                    <a:pt x="0" y="106"/>
                  </a:cubicBezTo>
                  <a:cubicBezTo>
                    <a:pt x="4" y="96"/>
                    <a:pt x="8" y="84"/>
                    <a:pt x="13" y="67"/>
                  </a:cubicBezTo>
                  <a:cubicBezTo>
                    <a:pt x="34" y="0"/>
                    <a:pt x="120" y="0"/>
                    <a:pt x="141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0" name="Freeform 23"/>
            <p:cNvSpPr/>
            <p:nvPr/>
          </p:nvSpPr>
          <p:spPr bwMode="auto">
            <a:xfrm>
              <a:off x="3887868" y="3782341"/>
              <a:ext cx="1081851" cy="526529"/>
            </a:xfrm>
            <a:custGeom>
              <a:avLst/>
              <a:gdLst>
                <a:gd name="T0" fmla="*/ 40 w 222"/>
                <a:gd name="T1" fmla="*/ 0 h 108"/>
                <a:gd name="T2" fmla="*/ 182 w 222"/>
                <a:gd name="T3" fmla="*/ 0 h 108"/>
                <a:gd name="T4" fmla="*/ 222 w 222"/>
                <a:gd name="T5" fmla="*/ 40 h 108"/>
                <a:gd name="T6" fmla="*/ 222 w 222"/>
                <a:gd name="T7" fmla="*/ 82 h 108"/>
                <a:gd name="T8" fmla="*/ 196 w 222"/>
                <a:gd name="T9" fmla="*/ 108 h 108"/>
                <a:gd name="T10" fmla="*/ 26 w 222"/>
                <a:gd name="T11" fmla="*/ 108 h 108"/>
                <a:gd name="T12" fmla="*/ 0 w 222"/>
                <a:gd name="T13" fmla="*/ 82 h 108"/>
                <a:gd name="T14" fmla="*/ 0 w 222"/>
                <a:gd name="T15" fmla="*/ 40 h 108"/>
                <a:gd name="T16" fmla="*/ 40 w 222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108">
                  <a:moveTo>
                    <a:pt x="40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204" y="0"/>
                    <a:pt x="222" y="18"/>
                    <a:pt x="222" y="40"/>
                  </a:cubicBezTo>
                  <a:cubicBezTo>
                    <a:pt x="222" y="82"/>
                    <a:pt x="222" y="82"/>
                    <a:pt x="222" y="82"/>
                  </a:cubicBezTo>
                  <a:cubicBezTo>
                    <a:pt x="222" y="96"/>
                    <a:pt x="210" y="108"/>
                    <a:pt x="19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1" y="108"/>
                    <a:pt x="0" y="96"/>
                    <a:pt x="0" y="8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4204609" y="3782341"/>
              <a:ext cx="448371" cy="370214"/>
            </a:xfrm>
            <a:custGeom>
              <a:avLst/>
              <a:gdLst>
                <a:gd name="T0" fmla="*/ 5 w 92"/>
                <a:gd name="T1" fmla="*/ 0 h 76"/>
                <a:gd name="T2" fmla="*/ 87 w 92"/>
                <a:gd name="T3" fmla="*/ 0 h 76"/>
                <a:gd name="T4" fmla="*/ 92 w 92"/>
                <a:gd name="T5" fmla="*/ 42 h 76"/>
                <a:gd name="T6" fmla="*/ 65 w 92"/>
                <a:gd name="T7" fmla="*/ 42 h 76"/>
                <a:gd name="T8" fmla="*/ 46 w 92"/>
                <a:gd name="T9" fmla="*/ 76 h 76"/>
                <a:gd name="T10" fmla="*/ 27 w 92"/>
                <a:gd name="T11" fmla="*/ 42 h 76"/>
                <a:gd name="T12" fmla="*/ 0 w 92"/>
                <a:gd name="T13" fmla="*/ 42 h 76"/>
                <a:gd name="T14" fmla="*/ 5 w 92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6">
                  <a:moveTo>
                    <a:pt x="5" y="0"/>
                  </a:moveTo>
                  <a:cubicBezTo>
                    <a:pt x="31" y="0"/>
                    <a:pt x="63" y="0"/>
                    <a:pt x="87" y="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2" name="Oval 25"/>
            <p:cNvSpPr>
              <a:spLocks noChangeArrowheads="1"/>
            </p:cNvSpPr>
            <p:nvPr/>
          </p:nvSpPr>
          <p:spPr bwMode="auto">
            <a:xfrm>
              <a:off x="4399999" y="3879009"/>
              <a:ext cx="53475" cy="4936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3" name="Oval 26"/>
            <p:cNvSpPr>
              <a:spLocks noChangeArrowheads="1"/>
            </p:cNvSpPr>
            <p:nvPr/>
          </p:nvSpPr>
          <p:spPr bwMode="auto">
            <a:xfrm>
              <a:off x="4471986" y="3854329"/>
              <a:ext cx="45249" cy="4524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4" name="Oval 27"/>
            <p:cNvSpPr>
              <a:spLocks noChangeArrowheads="1"/>
            </p:cNvSpPr>
            <p:nvPr/>
          </p:nvSpPr>
          <p:spPr bwMode="auto">
            <a:xfrm>
              <a:off x="4531632" y="3817306"/>
              <a:ext cx="28794" cy="3290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5" name="Oval 28"/>
            <p:cNvSpPr>
              <a:spLocks noChangeArrowheads="1"/>
            </p:cNvSpPr>
            <p:nvPr/>
          </p:nvSpPr>
          <p:spPr bwMode="auto">
            <a:xfrm>
              <a:off x="4336240" y="3854329"/>
              <a:ext cx="43192" cy="4524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6" name="Oval 29"/>
            <p:cNvSpPr>
              <a:spLocks noChangeArrowheads="1"/>
            </p:cNvSpPr>
            <p:nvPr/>
          </p:nvSpPr>
          <p:spPr bwMode="auto">
            <a:xfrm>
              <a:off x="4286878" y="3817306"/>
              <a:ext cx="34965" cy="3290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6250" y="703580"/>
            <a:ext cx="1416050" cy="368300"/>
          </a:xfrm>
          <a:prstGeom prst="rect">
            <a:avLst/>
          </a:prstGeom>
          <a:solidFill>
            <a:srgbClr val="EFEBEC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7665" y="688340"/>
            <a:ext cx="179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成员介绍及分工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95015" y="763270"/>
            <a:ext cx="2284730" cy="1198880"/>
          </a:xfrm>
          <a:prstGeom prst="rect">
            <a:avLst/>
          </a:prstGeom>
          <a:solidFill>
            <a:srgbClr val="EFEBEC"/>
          </a:solidFill>
        </p:spPr>
        <p:txBody>
          <a:bodyPr wrap="square" rtlCol="0">
            <a:spAutoFit/>
          </a:bodyPr>
          <a:p>
            <a:r>
              <a:rPr lang="zh-CN" altLang="en-US"/>
              <a:t>主题的</a:t>
            </a:r>
            <a:r>
              <a:rPr lang="zh-CN" altLang="en-US"/>
              <a:t>确定</a:t>
            </a:r>
            <a:endParaRPr lang="zh-CN" altLang="en-US"/>
          </a:p>
          <a:p>
            <a:r>
              <a:rPr lang="zh-CN" altLang="en-US"/>
              <a:t>主要函数的</a:t>
            </a:r>
            <a:r>
              <a:rPr lang="zh-CN" altLang="en-US"/>
              <a:t>编写</a:t>
            </a:r>
            <a:endParaRPr lang="zh-CN" altLang="en-US"/>
          </a:p>
          <a:p>
            <a:r>
              <a:rPr lang="zh-CN" altLang="en-US"/>
              <a:t>数据库</a:t>
            </a:r>
            <a:r>
              <a:rPr lang="zh-CN" altLang="en-US"/>
              <a:t>设计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的制作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22015" y="3914775"/>
            <a:ext cx="2050415" cy="922020"/>
          </a:xfrm>
          <a:prstGeom prst="rect">
            <a:avLst/>
          </a:prstGeom>
          <a:solidFill>
            <a:srgbClr val="EFEBEC"/>
          </a:solidFill>
        </p:spPr>
        <p:txBody>
          <a:bodyPr wrap="square" rtlCol="0">
            <a:spAutoFit/>
          </a:bodyPr>
          <a:p>
            <a:r>
              <a:rPr lang="zh-CN" altLang="en-US"/>
              <a:t>产品的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的</a:t>
            </a:r>
            <a:r>
              <a:rPr lang="zh-CN" altLang="en-US"/>
              <a:t>制作</a:t>
            </a:r>
            <a:endParaRPr lang="zh-CN" altLang="en-US"/>
          </a:p>
          <a:p>
            <a:r>
              <a:rPr lang="zh-CN" altLang="en-US"/>
              <a:t>参与</a:t>
            </a:r>
            <a:r>
              <a:rPr lang="en-US" altLang="zh-CN"/>
              <a:t>debug</a:t>
            </a:r>
            <a:r>
              <a:rPr lang="zh-CN" altLang="en-US"/>
              <a:t>环节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92615" y="817245"/>
            <a:ext cx="2130425" cy="1198880"/>
          </a:xfrm>
          <a:prstGeom prst="rect">
            <a:avLst/>
          </a:prstGeom>
          <a:solidFill>
            <a:srgbClr val="EFEBEC"/>
          </a:solidFill>
        </p:spPr>
        <p:txBody>
          <a:bodyPr wrap="square" rtlCol="0">
            <a:spAutoFit/>
          </a:bodyPr>
          <a:p>
            <a:r>
              <a:rPr lang="zh-CN" altLang="en-US"/>
              <a:t>主题的</a:t>
            </a:r>
            <a:r>
              <a:rPr lang="zh-CN" altLang="en-US"/>
              <a:t>确定</a:t>
            </a:r>
            <a:endParaRPr lang="zh-CN" altLang="en-US"/>
          </a:p>
          <a:p>
            <a:r>
              <a:rPr lang="zh-CN" altLang="en-US"/>
              <a:t>数据库的主体</a:t>
            </a:r>
            <a:r>
              <a:rPr lang="zh-CN" altLang="en-US"/>
              <a:t>设计</a:t>
            </a:r>
            <a:endParaRPr lang="zh-CN" altLang="en-US"/>
          </a:p>
          <a:p>
            <a:r>
              <a:rPr lang="zh-CN" altLang="en-US"/>
              <a:t>部分代码的</a:t>
            </a:r>
            <a:r>
              <a:rPr lang="zh-CN" altLang="en-US"/>
              <a:t>编写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的</a:t>
            </a:r>
            <a:r>
              <a:rPr lang="zh-CN" altLang="en-US"/>
              <a:t>制作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166225" y="3835400"/>
            <a:ext cx="2511425" cy="922020"/>
          </a:xfrm>
          <a:prstGeom prst="rect">
            <a:avLst/>
          </a:prstGeom>
          <a:solidFill>
            <a:srgbClr val="EFEBEC"/>
          </a:solidFill>
        </p:spPr>
        <p:txBody>
          <a:bodyPr wrap="square" rtlCol="0">
            <a:spAutoFit/>
          </a:bodyPr>
          <a:p>
            <a:r>
              <a:rPr lang="zh-CN" altLang="en-US"/>
              <a:t>产品的</a:t>
            </a:r>
            <a:r>
              <a:rPr lang="zh-CN" altLang="en-US"/>
              <a:t>测试</a:t>
            </a:r>
            <a:endParaRPr lang="zh-CN" altLang="en-US"/>
          </a:p>
          <a:p>
            <a:r>
              <a:rPr lang="zh-CN" altLang="en-US"/>
              <a:t>测试</a:t>
            </a:r>
            <a:r>
              <a:rPr lang="en-US" altLang="zh-CN"/>
              <a:t>demo</a:t>
            </a:r>
            <a:r>
              <a:rPr lang="zh-CN" altLang="en-US"/>
              <a:t>的</a:t>
            </a:r>
            <a:r>
              <a:rPr lang="zh-CN" altLang="en-US"/>
              <a:t>编写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的</a:t>
            </a:r>
            <a:r>
              <a:rPr lang="zh-CN" altLang="en-US"/>
              <a:t>制作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  <p:bldP spid="58" grpId="0" bldLvl="0" animBg="1"/>
      <p:bldP spid="59" grpId="0" bldLvl="0" animBg="1"/>
      <p:bldP spid="6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/>
          <p:nvPr/>
        </p:nvSpPr>
        <p:spPr>
          <a:xfrm>
            <a:off x="906967" y="663796"/>
            <a:ext cx="3672408" cy="923329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r>
              <a:rPr lang="zh-CN" altLang="en-US" sz="7200" b="1" spc="4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项目介绍</a:t>
            </a:r>
            <a:endParaRPr lang="zh-CN" altLang="en-US" sz="7200" b="1" spc="400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Rectangle 2"/>
          <p:cNvSpPr/>
          <p:nvPr/>
        </p:nvSpPr>
        <p:spPr bwMode="auto">
          <a:xfrm rot="10800000">
            <a:off x="726948" y="714474"/>
            <a:ext cx="95672" cy="672108"/>
          </a:xfrm>
          <a:prstGeom prst="rect">
            <a:avLst/>
          </a:prstGeom>
          <a:solidFill>
            <a:srgbClr val="AAA4D1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sz="24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" name="Straight Connector 5"/>
          <p:cNvCxnSpPr/>
          <p:nvPr/>
        </p:nvCxnSpPr>
        <p:spPr>
          <a:xfrm>
            <a:off x="6163733" y="1590824"/>
            <a:ext cx="0" cy="3960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/>
          <p:nvPr/>
        </p:nvSpPr>
        <p:spPr>
          <a:xfrm>
            <a:off x="970466" y="1411982"/>
            <a:ext cx="1594929" cy="369332"/>
          </a:xfrm>
          <a:prstGeom prst="rect">
            <a:avLst/>
          </a:prstGeom>
        </p:spPr>
        <p:txBody>
          <a:bodyPr wrap="none">
            <a:normAutofit fontScale="92500" lnSpcReduction="20000"/>
          </a:bodyPr>
          <a:lstStyle/>
          <a:p>
            <a:pPr algn="dist"/>
            <a:endParaRPr lang="en-US" altLang="zh-CN" sz="2400" b="1" spc="400" dirty="0">
              <a:solidFill>
                <a:srgbClr val="1C1C7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792133" y="1049867"/>
            <a:ext cx="65362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328400" y="1066800"/>
            <a:ext cx="0" cy="47384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779228" y="6202830"/>
            <a:ext cx="105057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822620" y="3217334"/>
            <a:ext cx="0" cy="25879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22127" y="197763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项目目的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0607" y="26869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表设计图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0332" y="341279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95987" y="434310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项目重难点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2"/>
          <p:cNvGrpSpPr/>
          <p:nvPr/>
        </p:nvGrpSpPr>
        <p:grpSpPr>
          <a:xfrm>
            <a:off x="6727114" y="1541184"/>
            <a:ext cx="3880570" cy="3866688"/>
            <a:chOff x="8106167" y="3417472"/>
            <a:chExt cx="7965927" cy="7755553"/>
          </a:xfrm>
        </p:grpSpPr>
        <p:sp>
          <p:nvSpPr>
            <p:cNvPr id="32" name="Shape 405"/>
            <p:cNvSpPr/>
            <p:nvPr/>
          </p:nvSpPr>
          <p:spPr>
            <a:xfrm>
              <a:off x="8478901" y="3439397"/>
              <a:ext cx="3617487" cy="3234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0951" extrusionOk="0">
                  <a:moveTo>
                    <a:pt x="28" y="15669"/>
                  </a:moveTo>
                  <a:cubicBezTo>
                    <a:pt x="-241" y="18269"/>
                    <a:pt x="1430" y="20620"/>
                    <a:pt x="3761" y="20920"/>
                  </a:cubicBezTo>
                  <a:cubicBezTo>
                    <a:pt x="5982" y="21206"/>
                    <a:pt x="7998" y="19526"/>
                    <a:pt x="8417" y="17118"/>
                  </a:cubicBezTo>
                  <a:lnTo>
                    <a:pt x="8417" y="17119"/>
                  </a:lnTo>
                  <a:cubicBezTo>
                    <a:pt x="8879" y="14483"/>
                    <a:pt x="10094" y="13046"/>
                    <a:pt x="13567" y="13801"/>
                  </a:cubicBezTo>
                  <a:lnTo>
                    <a:pt x="13566" y="13799"/>
                  </a:lnTo>
                  <a:cubicBezTo>
                    <a:pt x="13724" y="13833"/>
                    <a:pt x="13883" y="13863"/>
                    <a:pt x="14046" y="13884"/>
                  </a:cubicBezTo>
                  <a:cubicBezTo>
                    <a:pt x="17471" y="14325"/>
                    <a:pt x="20568" y="11585"/>
                    <a:pt x="20964" y="7764"/>
                  </a:cubicBezTo>
                  <a:cubicBezTo>
                    <a:pt x="21359" y="3943"/>
                    <a:pt x="18903" y="488"/>
                    <a:pt x="15478" y="47"/>
                  </a:cubicBezTo>
                  <a:cubicBezTo>
                    <a:pt x="12052" y="-394"/>
                    <a:pt x="8955" y="2346"/>
                    <a:pt x="8560" y="6167"/>
                  </a:cubicBezTo>
                  <a:cubicBezTo>
                    <a:pt x="8542" y="6335"/>
                    <a:pt x="8532" y="6502"/>
                    <a:pt x="8526" y="6668"/>
                  </a:cubicBezTo>
                  <a:lnTo>
                    <a:pt x="8524" y="6666"/>
                  </a:lnTo>
                  <a:cubicBezTo>
                    <a:pt x="8372" y="10610"/>
                    <a:pt x="6836" y="11593"/>
                    <a:pt x="4431" y="11478"/>
                  </a:cubicBezTo>
                  <a:lnTo>
                    <a:pt x="4431" y="11479"/>
                  </a:lnTo>
                  <a:cubicBezTo>
                    <a:pt x="2224" y="11371"/>
                    <a:pt x="285" y="13183"/>
                    <a:pt x="28" y="156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Shape 406"/>
            <p:cNvSpPr/>
            <p:nvPr/>
          </p:nvSpPr>
          <p:spPr>
            <a:xfrm>
              <a:off x="10342569" y="3417472"/>
              <a:ext cx="4112389" cy="2150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19665" extrusionOk="0">
                  <a:moveTo>
                    <a:pt x="1073" y="5102"/>
                  </a:moveTo>
                  <a:cubicBezTo>
                    <a:pt x="-362" y="7721"/>
                    <a:pt x="-357" y="11957"/>
                    <a:pt x="1085" y="14564"/>
                  </a:cubicBezTo>
                  <a:cubicBezTo>
                    <a:pt x="2459" y="17048"/>
                    <a:pt x="4640" y="17154"/>
                    <a:pt x="6085" y="14893"/>
                  </a:cubicBezTo>
                  <a:lnTo>
                    <a:pt x="6084" y="14895"/>
                  </a:lnTo>
                  <a:cubicBezTo>
                    <a:pt x="7668" y="12423"/>
                    <a:pt x="9187" y="12017"/>
                    <a:pt x="11187" y="16243"/>
                  </a:cubicBezTo>
                  <a:lnTo>
                    <a:pt x="11188" y="16239"/>
                  </a:lnTo>
                  <a:cubicBezTo>
                    <a:pt x="11279" y="16431"/>
                    <a:pt x="11373" y="16620"/>
                    <a:pt x="11473" y="16801"/>
                  </a:cubicBezTo>
                  <a:cubicBezTo>
                    <a:pt x="13592" y="20633"/>
                    <a:pt x="17020" y="20618"/>
                    <a:pt x="19129" y="16769"/>
                  </a:cubicBezTo>
                  <a:cubicBezTo>
                    <a:pt x="21238" y="12920"/>
                    <a:pt x="21230" y="6695"/>
                    <a:pt x="19111" y="2864"/>
                  </a:cubicBezTo>
                  <a:cubicBezTo>
                    <a:pt x="16992" y="-967"/>
                    <a:pt x="13565" y="-953"/>
                    <a:pt x="11456" y="2896"/>
                  </a:cubicBezTo>
                  <a:cubicBezTo>
                    <a:pt x="11363" y="3066"/>
                    <a:pt x="11275" y="3241"/>
                    <a:pt x="11191" y="3419"/>
                  </a:cubicBezTo>
                  <a:lnTo>
                    <a:pt x="11191" y="3415"/>
                  </a:lnTo>
                  <a:cubicBezTo>
                    <a:pt x="9188" y="7638"/>
                    <a:pt x="7669" y="7229"/>
                    <a:pt x="6088" y="4754"/>
                  </a:cubicBezTo>
                  <a:lnTo>
                    <a:pt x="6088" y="4756"/>
                  </a:lnTo>
                  <a:cubicBezTo>
                    <a:pt x="4638" y="2482"/>
                    <a:pt x="2445" y="2598"/>
                    <a:pt x="1073" y="510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Shape 407"/>
            <p:cNvSpPr/>
            <p:nvPr/>
          </p:nvSpPr>
          <p:spPr>
            <a:xfrm>
              <a:off x="12622820" y="3790205"/>
              <a:ext cx="3436208" cy="343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6" extrusionOk="0">
                  <a:moveTo>
                    <a:pt x="4585" y="1"/>
                  </a:moveTo>
                  <a:cubicBezTo>
                    <a:pt x="2047" y="6"/>
                    <a:pt x="-6" y="2068"/>
                    <a:pt x="0" y="4605"/>
                  </a:cubicBezTo>
                  <a:cubicBezTo>
                    <a:pt x="5" y="7022"/>
                    <a:pt x="1878" y="8997"/>
                    <a:pt x="4251" y="9173"/>
                  </a:cubicBezTo>
                  <a:lnTo>
                    <a:pt x="4249" y="9174"/>
                  </a:lnTo>
                  <a:cubicBezTo>
                    <a:pt x="6847" y="9370"/>
                    <a:pt x="8385" y="10512"/>
                    <a:pt x="8097" y="14328"/>
                  </a:cubicBezTo>
                  <a:lnTo>
                    <a:pt x="8099" y="14326"/>
                  </a:lnTo>
                  <a:cubicBezTo>
                    <a:pt x="8086" y="14500"/>
                    <a:pt x="8077" y="14674"/>
                    <a:pt x="8078" y="14851"/>
                  </a:cubicBezTo>
                  <a:cubicBezTo>
                    <a:pt x="8086" y="18580"/>
                    <a:pt x="11117" y="21595"/>
                    <a:pt x="14847" y="21586"/>
                  </a:cubicBezTo>
                  <a:cubicBezTo>
                    <a:pt x="18577" y="21578"/>
                    <a:pt x="21594" y="18549"/>
                    <a:pt x="21585" y="14820"/>
                  </a:cubicBezTo>
                  <a:cubicBezTo>
                    <a:pt x="21577" y="11092"/>
                    <a:pt x="18546" y="8076"/>
                    <a:pt x="14816" y="8085"/>
                  </a:cubicBezTo>
                  <a:cubicBezTo>
                    <a:pt x="14651" y="8085"/>
                    <a:pt x="14490" y="8094"/>
                    <a:pt x="14328" y="8106"/>
                  </a:cubicBezTo>
                  <a:lnTo>
                    <a:pt x="14330" y="8104"/>
                  </a:lnTo>
                  <a:cubicBezTo>
                    <a:pt x="10512" y="8387"/>
                    <a:pt x="9371" y="6849"/>
                    <a:pt x="9178" y="4253"/>
                  </a:cubicBezTo>
                  <a:lnTo>
                    <a:pt x="9177" y="4254"/>
                  </a:lnTo>
                  <a:cubicBezTo>
                    <a:pt x="9002" y="1872"/>
                    <a:pt x="7012" y="-5"/>
                    <a:pt x="4585" y="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Shape 408"/>
            <p:cNvSpPr/>
            <p:nvPr/>
          </p:nvSpPr>
          <p:spPr>
            <a:xfrm>
              <a:off x="13921771" y="5463332"/>
              <a:ext cx="2150323" cy="411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5" h="20705" extrusionOk="0">
                  <a:moveTo>
                    <a:pt x="14563" y="1073"/>
                  </a:moveTo>
                  <a:cubicBezTo>
                    <a:pt x="11944" y="-362"/>
                    <a:pt x="7708" y="-357"/>
                    <a:pt x="5101" y="1085"/>
                  </a:cubicBezTo>
                  <a:cubicBezTo>
                    <a:pt x="2617" y="2459"/>
                    <a:pt x="2511" y="4640"/>
                    <a:pt x="4772" y="6085"/>
                  </a:cubicBezTo>
                  <a:lnTo>
                    <a:pt x="4770" y="6084"/>
                  </a:lnTo>
                  <a:cubicBezTo>
                    <a:pt x="7242" y="7668"/>
                    <a:pt x="7648" y="9187"/>
                    <a:pt x="3422" y="11187"/>
                  </a:cubicBezTo>
                  <a:lnTo>
                    <a:pt x="3426" y="11187"/>
                  </a:lnTo>
                  <a:cubicBezTo>
                    <a:pt x="3234" y="11279"/>
                    <a:pt x="3045" y="11373"/>
                    <a:pt x="2864" y="11473"/>
                  </a:cubicBezTo>
                  <a:cubicBezTo>
                    <a:pt x="-968" y="13592"/>
                    <a:pt x="-953" y="17020"/>
                    <a:pt x="2896" y="19129"/>
                  </a:cubicBezTo>
                  <a:cubicBezTo>
                    <a:pt x="6745" y="21238"/>
                    <a:pt x="12970" y="21230"/>
                    <a:pt x="16801" y="19111"/>
                  </a:cubicBezTo>
                  <a:cubicBezTo>
                    <a:pt x="20632" y="16992"/>
                    <a:pt x="20618" y="13565"/>
                    <a:pt x="16769" y="11456"/>
                  </a:cubicBezTo>
                  <a:cubicBezTo>
                    <a:pt x="16599" y="11363"/>
                    <a:pt x="16424" y="11275"/>
                    <a:pt x="16246" y="11191"/>
                  </a:cubicBezTo>
                  <a:lnTo>
                    <a:pt x="16250" y="11191"/>
                  </a:lnTo>
                  <a:cubicBezTo>
                    <a:pt x="12027" y="9188"/>
                    <a:pt x="12436" y="7669"/>
                    <a:pt x="14911" y="6088"/>
                  </a:cubicBezTo>
                  <a:lnTo>
                    <a:pt x="14909" y="6088"/>
                  </a:lnTo>
                  <a:cubicBezTo>
                    <a:pt x="17183" y="4638"/>
                    <a:pt x="17067" y="2445"/>
                    <a:pt x="14563" y="1073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Shape 409"/>
            <p:cNvSpPr/>
            <p:nvPr/>
          </p:nvSpPr>
          <p:spPr>
            <a:xfrm>
              <a:off x="12228162" y="7736796"/>
              <a:ext cx="3437899" cy="343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6" extrusionOk="0">
                  <a:moveTo>
                    <a:pt x="21586" y="4584"/>
                  </a:moveTo>
                  <a:cubicBezTo>
                    <a:pt x="21581" y="2047"/>
                    <a:pt x="19519" y="-6"/>
                    <a:pt x="16982" y="0"/>
                  </a:cubicBezTo>
                  <a:cubicBezTo>
                    <a:pt x="14565" y="5"/>
                    <a:pt x="12590" y="1878"/>
                    <a:pt x="12414" y="4251"/>
                  </a:cubicBezTo>
                  <a:lnTo>
                    <a:pt x="12413" y="4249"/>
                  </a:lnTo>
                  <a:cubicBezTo>
                    <a:pt x="12217" y="6847"/>
                    <a:pt x="11075" y="8385"/>
                    <a:pt x="7259" y="8097"/>
                  </a:cubicBezTo>
                  <a:lnTo>
                    <a:pt x="7261" y="8099"/>
                  </a:lnTo>
                  <a:cubicBezTo>
                    <a:pt x="7087" y="8086"/>
                    <a:pt x="6912" y="8077"/>
                    <a:pt x="6736" y="8078"/>
                  </a:cubicBezTo>
                  <a:cubicBezTo>
                    <a:pt x="3007" y="8086"/>
                    <a:pt x="-8" y="11117"/>
                    <a:pt x="0" y="14847"/>
                  </a:cubicBezTo>
                  <a:cubicBezTo>
                    <a:pt x="9" y="18577"/>
                    <a:pt x="3038" y="21594"/>
                    <a:pt x="6767" y="21585"/>
                  </a:cubicBezTo>
                  <a:cubicBezTo>
                    <a:pt x="10495" y="21577"/>
                    <a:pt x="13510" y="18546"/>
                    <a:pt x="13502" y="14816"/>
                  </a:cubicBezTo>
                  <a:cubicBezTo>
                    <a:pt x="13502" y="14651"/>
                    <a:pt x="13493" y="14490"/>
                    <a:pt x="13482" y="14328"/>
                  </a:cubicBezTo>
                  <a:lnTo>
                    <a:pt x="13483" y="14330"/>
                  </a:lnTo>
                  <a:cubicBezTo>
                    <a:pt x="13199" y="10512"/>
                    <a:pt x="14738" y="9371"/>
                    <a:pt x="17334" y="9178"/>
                  </a:cubicBezTo>
                  <a:lnTo>
                    <a:pt x="17333" y="9177"/>
                  </a:lnTo>
                  <a:cubicBezTo>
                    <a:pt x="19715" y="9002"/>
                    <a:pt x="21592" y="7012"/>
                    <a:pt x="21586" y="458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410"/>
            <p:cNvSpPr/>
            <p:nvPr/>
          </p:nvSpPr>
          <p:spPr>
            <a:xfrm>
              <a:off x="9882134" y="9008475"/>
              <a:ext cx="4112389" cy="215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19665" extrusionOk="0">
                  <a:moveTo>
                    <a:pt x="19633" y="14563"/>
                  </a:moveTo>
                  <a:cubicBezTo>
                    <a:pt x="21068" y="11944"/>
                    <a:pt x="21063" y="7708"/>
                    <a:pt x="19621" y="5101"/>
                  </a:cubicBezTo>
                  <a:cubicBezTo>
                    <a:pt x="18247" y="2617"/>
                    <a:pt x="16066" y="2511"/>
                    <a:pt x="14621" y="4772"/>
                  </a:cubicBezTo>
                  <a:lnTo>
                    <a:pt x="14622" y="4770"/>
                  </a:lnTo>
                  <a:cubicBezTo>
                    <a:pt x="13038" y="7242"/>
                    <a:pt x="11519" y="7648"/>
                    <a:pt x="9519" y="3422"/>
                  </a:cubicBezTo>
                  <a:lnTo>
                    <a:pt x="9518" y="3426"/>
                  </a:lnTo>
                  <a:cubicBezTo>
                    <a:pt x="9427" y="3234"/>
                    <a:pt x="9333" y="3045"/>
                    <a:pt x="9233" y="2863"/>
                  </a:cubicBezTo>
                  <a:cubicBezTo>
                    <a:pt x="7114" y="-968"/>
                    <a:pt x="3686" y="-953"/>
                    <a:pt x="1577" y="2896"/>
                  </a:cubicBezTo>
                  <a:cubicBezTo>
                    <a:pt x="-532" y="6745"/>
                    <a:pt x="-524" y="12970"/>
                    <a:pt x="1595" y="16801"/>
                  </a:cubicBezTo>
                  <a:cubicBezTo>
                    <a:pt x="3714" y="20632"/>
                    <a:pt x="7141" y="20617"/>
                    <a:pt x="9250" y="16769"/>
                  </a:cubicBezTo>
                  <a:cubicBezTo>
                    <a:pt x="9343" y="16599"/>
                    <a:pt x="9431" y="16424"/>
                    <a:pt x="9515" y="16246"/>
                  </a:cubicBezTo>
                  <a:lnTo>
                    <a:pt x="9515" y="16250"/>
                  </a:lnTo>
                  <a:cubicBezTo>
                    <a:pt x="11518" y="12027"/>
                    <a:pt x="13037" y="12436"/>
                    <a:pt x="14618" y="14911"/>
                  </a:cubicBezTo>
                  <a:lnTo>
                    <a:pt x="14618" y="14909"/>
                  </a:lnTo>
                  <a:cubicBezTo>
                    <a:pt x="16068" y="17183"/>
                    <a:pt x="18261" y="17067"/>
                    <a:pt x="19633" y="1456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411"/>
            <p:cNvSpPr/>
            <p:nvPr/>
          </p:nvSpPr>
          <p:spPr>
            <a:xfrm>
              <a:off x="8259646" y="7298286"/>
              <a:ext cx="3436208" cy="3437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6" extrusionOk="0">
                  <a:moveTo>
                    <a:pt x="17001" y="21585"/>
                  </a:moveTo>
                  <a:cubicBezTo>
                    <a:pt x="19538" y="21579"/>
                    <a:pt x="21591" y="19518"/>
                    <a:pt x="21585" y="16981"/>
                  </a:cubicBezTo>
                  <a:cubicBezTo>
                    <a:pt x="21580" y="14564"/>
                    <a:pt x="19707" y="12589"/>
                    <a:pt x="17334" y="12413"/>
                  </a:cubicBezTo>
                  <a:lnTo>
                    <a:pt x="17336" y="12412"/>
                  </a:lnTo>
                  <a:cubicBezTo>
                    <a:pt x="14738" y="12216"/>
                    <a:pt x="13200" y="11074"/>
                    <a:pt x="13488" y="7258"/>
                  </a:cubicBezTo>
                  <a:lnTo>
                    <a:pt x="13486" y="7260"/>
                  </a:lnTo>
                  <a:cubicBezTo>
                    <a:pt x="13499" y="7086"/>
                    <a:pt x="13508" y="6912"/>
                    <a:pt x="13507" y="6735"/>
                  </a:cubicBezTo>
                  <a:cubicBezTo>
                    <a:pt x="13499" y="3006"/>
                    <a:pt x="10468" y="-9"/>
                    <a:pt x="6738" y="0"/>
                  </a:cubicBezTo>
                  <a:cubicBezTo>
                    <a:pt x="3008" y="8"/>
                    <a:pt x="-9" y="3037"/>
                    <a:pt x="0" y="6766"/>
                  </a:cubicBezTo>
                  <a:cubicBezTo>
                    <a:pt x="8" y="10494"/>
                    <a:pt x="3039" y="13509"/>
                    <a:pt x="6769" y="13501"/>
                  </a:cubicBezTo>
                  <a:cubicBezTo>
                    <a:pt x="6934" y="13500"/>
                    <a:pt x="7095" y="13492"/>
                    <a:pt x="7257" y="13480"/>
                  </a:cubicBezTo>
                  <a:lnTo>
                    <a:pt x="7255" y="13482"/>
                  </a:lnTo>
                  <a:cubicBezTo>
                    <a:pt x="11073" y="13198"/>
                    <a:pt x="12214" y="14736"/>
                    <a:pt x="12407" y="17333"/>
                  </a:cubicBezTo>
                  <a:lnTo>
                    <a:pt x="12408" y="17332"/>
                  </a:lnTo>
                  <a:cubicBezTo>
                    <a:pt x="12583" y="19714"/>
                    <a:pt x="14573" y="21591"/>
                    <a:pt x="17001" y="215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hape 412"/>
            <p:cNvSpPr/>
            <p:nvPr/>
          </p:nvSpPr>
          <p:spPr>
            <a:xfrm>
              <a:off x="8106167" y="4930332"/>
              <a:ext cx="2150363" cy="410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38" h="20543" extrusionOk="0">
                  <a:moveTo>
                    <a:pt x="6733" y="19645"/>
                  </a:moveTo>
                  <a:cubicBezTo>
                    <a:pt x="9474" y="20971"/>
                    <a:pt x="13630" y="20810"/>
                    <a:pt x="16014" y="19285"/>
                  </a:cubicBezTo>
                  <a:cubicBezTo>
                    <a:pt x="18287" y="17832"/>
                    <a:pt x="18129" y="15666"/>
                    <a:pt x="15738" y="14318"/>
                  </a:cubicBezTo>
                  <a:lnTo>
                    <a:pt x="15740" y="14318"/>
                  </a:lnTo>
                  <a:cubicBezTo>
                    <a:pt x="13125" y="12839"/>
                    <a:pt x="12544" y="11349"/>
                    <a:pt x="16450" y="9211"/>
                  </a:cubicBezTo>
                  <a:lnTo>
                    <a:pt x="16446" y="9211"/>
                  </a:lnTo>
                  <a:cubicBezTo>
                    <a:pt x="16624" y="9113"/>
                    <a:pt x="16798" y="9013"/>
                    <a:pt x="16964" y="8907"/>
                  </a:cubicBezTo>
                  <a:cubicBezTo>
                    <a:pt x="20469" y="6666"/>
                    <a:pt x="20043" y="3269"/>
                    <a:pt x="16014" y="1320"/>
                  </a:cubicBezTo>
                  <a:cubicBezTo>
                    <a:pt x="11985" y="-629"/>
                    <a:pt x="5878" y="-393"/>
                    <a:pt x="2373" y="1848"/>
                  </a:cubicBezTo>
                  <a:cubicBezTo>
                    <a:pt x="-1131" y="4090"/>
                    <a:pt x="-706" y="7486"/>
                    <a:pt x="3323" y="9435"/>
                  </a:cubicBezTo>
                  <a:cubicBezTo>
                    <a:pt x="3501" y="9521"/>
                    <a:pt x="3683" y="9601"/>
                    <a:pt x="3868" y="9678"/>
                  </a:cubicBezTo>
                  <a:lnTo>
                    <a:pt x="3864" y="9678"/>
                  </a:lnTo>
                  <a:cubicBezTo>
                    <a:pt x="8247" y="11508"/>
                    <a:pt x="8028" y="13029"/>
                    <a:pt x="5789" y="14687"/>
                  </a:cubicBezTo>
                  <a:lnTo>
                    <a:pt x="5792" y="14687"/>
                  </a:lnTo>
                  <a:cubicBezTo>
                    <a:pt x="3734" y="16208"/>
                    <a:pt x="4111" y="18377"/>
                    <a:pt x="6733" y="1964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79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 panose="020B0502020104020203"/>
                  <a:ea typeface="Gill Sans" panose="020B0502020104020203"/>
                  <a:cs typeface="Gill Sans" panose="020B0502020104020203"/>
                  <a:sym typeface="Gill Sans" panose="020B0502020104020203"/>
                </a:defRPr>
              </a:pPr>
              <a:endParaRPr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Shape 413"/>
            <p:cNvSpPr/>
            <p:nvPr/>
          </p:nvSpPr>
          <p:spPr>
            <a:xfrm>
              <a:off x="13009481" y="4127348"/>
              <a:ext cx="733668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Shape 414"/>
            <p:cNvSpPr/>
            <p:nvPr/>
          </p:nvSpPr>
          <p:spPr>
            <a:xfrm>
              <a:off x="12848479" y="9722701"/>
              <a:ext cx="775759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Shape 415"/>
            <p:cNvSpPr/>
            <p:nvPr/>
          </p:nvSpPr>
          <p:spPr>
            <a:xfrm>
              <a:off x="14571014" y="8102526"/>
              <a:ext cx="733667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Shape 416"/>
            <p:cNvSpPr/>
            <p:nvPr/>
          </p:nvSpPr>
          <p:spPr>
            <a:xfrm>
              <a:off x="14582799" y="5827866"/>
              <a:ext cx="733668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Shape 417"/>
            <p:cNvSpPr/>
            <p:nvPr/>
          </p:nvSpPr>
          <p:spPr>
            <a:xfrm>
              <a:off x="8795994" y="5603461"/>
              <a:ext cx="817852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Shape 418"/>
            <p:cNvSpPr/>
            <p:nvPr/>
          </p:nvSpPr>
          <p:spPr>
            <a:xfrm>
              <a:off x="8931409" y="7929667"/>
              <a:ext cx="817851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Shape 419"/>
            <p:cNvSpPr/>
            <p:nvPr/>
          </p:nvSpPr>
          <p:spPr>
            <a:xfrm>
              <a:off x="10568300" y="9604842"/>
              <a:ext cx="775760" cy="721881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Shape 420"/>
            <p:cNvSpPr/>
            <p:nvPr/>
          </p:nvSpPr>
          <p:spPr>
            <a:xfrm>
              <a:off x="10841338" y="4083936"/>
              <a:ext cx="481114" cy="721882"/>
            </a:xfrm>
            <a:prstGeom prst="rect">
              <a:avLst/>
            </a:prstGeom>
            <a:ln w="12700">
              <a:miter lim="400000"/>
            </a:ln>
          </p:spPr>
          <p:txBody>
            <a:bodyPr lIns="95220" tIns="95220" rIns="95220" bIns="95220" anchor="ctr"/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23645" y="5247640"/>
            <a:ext cx="3938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项目的可延展方向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49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49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49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49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49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49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1" grpId="1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项目目的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58366" y="995781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壹</a:t>
              </a:r>
              <a:endPara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4940300" y="1358900"/>
            <a:ext cx="6470650" cy="3322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充分发挥成员的想象力，实现一个有具体需求的应用性程序，提升小组成员代码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力。同时，从生活实际出发，考虑到现阶段互联网的快速兴起和直播比赛的广泛普及，比如各项球类赛事，都有对比赛统筹规划，合理安排的需求，基于这个理念，球赛管理系统的想法应运而生，给赛事管理人员提供便利，让赛事安排更加科学合理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49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49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表设计图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71371" y="167840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贰</a:t>
              </a:r>
              <a:endPara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81575" y="2159635"/>
            <a:ext cx="63861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首先，作为一个后台系统，我们需要使用数据库。最终我们选择了关系型数据库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在表的设计中，我们结合了产品需求，对数据库中的元素进行确定。同时在了解该数据库的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树的索引方式后，对每张的表的主键进行合理确定，以达到尽量快的索引速度。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同时引进了多对多关系的表的设计，例如用户与比赛之间的多对多关系表。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在存储引擎方面，我们选择了常用的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InnoDB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49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1470" y="733425"/>
            <a:ext cx="340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数据库设计的</a:t>
            </a:r>
            <a:r>
              <a:rPr lang="en-US" altLang="zh-CN"/>
              <a:t>UML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3" name="图片 2" descr="QQ图片202107152218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2895" y="1438275"/>
            <a:ext cx="8966200" cy="4662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球赛管理系统功能图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826895"/>
            <a:ext cx="10058400" cy="3757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9950" y="440690"/>
            <a:ext cx="638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下面是对整个项目的功能介绍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282" y="5569774"/>
            <a:ext cx="688019" cy="687983"/>
            <a:chOff x="671649" y="4012622"/>
            <a:chExt cx="468008" cy="468008"/>
          </a:xfrm>
        </p:grpSpPr>
        <p:sp>
          <p:nvSpPr>
            <p:cNvPr id="3" name="矩形 2"/>
            <p:cNvSpPr/>
            <p:nvPr/>
          </p:nvSpPr>
          <p:spPr>
            <a:xfrm>
              <a:off x="67164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217"/>
            <p:cNvSpPr>
              <a:spLocks noChangeAspect="1" noEditPoints="1"/>
            </p:cNvSpPr>
            <p:nvPr/>
          </p:nvSpPr>
          <p:spPr bwMode="auto">
            <a:xfrm>
              <a:off x="759348" y="4100382"/>
              <a:ext cx="292609" cy="291112"/>
            </a:xfrm>
            <a:custGeom>
              <a:avLst/>
              <a:gdLst>
                <a:gd name="T0" fmla="*/ 72 w 87"/>
                <a:gd name="T1" fmla="*/ 33 h 87"/>
                <a:gd name="T2" fmla="*/ 59 w 87"/>
                <a:gd name="T3" fmla="*/ 45 h 87"/>
                <a:gd name="T4" fmla="*/ 51 w 87"/>
                <a:gd name="T5" fmla="*/ 37 h 87"/>
                <a:gd name="T6" fmla="*/ 57 w 87"/>
                <a:gd name="T7" fmla="*/ 30 h 87"/>
                <a:gd name="T8" fmla="*/ 57 w 87"/>
                <a:gd name="T9" fmla="*/ 27 h 87"/>
                <a:gd name="T10" fmla="*/ 57 w 87"/>
                <a:gd name="T11" fmla="*/ 27 h 87"/>
                <a:gd name="T12" fmla="*/ 53 w 87"/>
                <a:gd name="T13" fmla="*/ 27 h 87"/>
                <a:gd name="T14" fmla="*/ 47 w 87"/>
                <a:gd name="T15" fmla="*/ 33 h 87"/>
                <a:gd name="T16" fmla="*/ 42 w 87"/>
                <a:gd name="T17" fmla="*/ 28 h 87"/>
                <a:gd name="T18" fmla="*/ 55 w 87"/>
                <a:gd name="T19" fmla="*/ 16 h 87"/>
                <a:gd name="T20" fmla="*/ 72 w 87"/>
                <a:gd name="T21" fmla="*/ 33 h 87"/>
                <a:gd name="T22" fmla="*/ 45 w 87"/>
                <a:gd name="T23" fmla="*/ 60 h 87"/>
                <a:gd name="T24" fmla="*/ 36 w 87"/>
                <a:gd name="T25" fmla="*/ 51 h 87"/>
                <a:gd name="T26" fmla="*/ 21 w 87"/>
                <a:gd name="T27" fmla="*/ 66 h 87"/>
                <a:gd name="T28" fmla="*/ 17 w 87"/>
                <a:gd name="T29" fmla="*/ 66 h 87"/>
                <a:gd name="T30" fmla="*/ 17 w 87"/>
                <a:gd name="T31" fmla="*/ 66 h 87"/>
                <a:gd name="T32" fmla="*/ 17 w 87"/>
                <a:gd name="T33" fmla="*/ 63 h 87"/>
                <a:gd name="T34" fmla="*/ 33 w 87"/>
                <a:gd name="T35" fmla="*/ 47 h 87"/>
                <a:gd name="T36" fmla="*/ 28 w 87"/>
                <a:gd name="T37" fmla="*/ 43 h 87"/>
                <a:gd name="T38" fmla="*/ 9 w 87"/>
                <a:gd name="T39" fmla="*/ 62 h 87"/>
                <a:gd name="T40" fmla="*/ 2 w 87"/>
                <a:gd name="T41" fmla="*/ 86 h 87"/>
                <a:gd name="T42" fmla="*/ 26 w 87"/>
                <a:gd name="T43" fmla="*/ 79 h 87"/>
                <a:gd name="T44" fmla="*/ 45 w 87"/>
                <a:gd name="T45" fmla="*/ 60 h 87"/>
                <a:gd name="T46" fmla="*/ 76 w 87"/>
                <a:gd name="T47" fmla="*/ 29 h 87"/>
                <a:gd name="T48" fmla="*/ 87 w 87"/>
                <a:gd name="T49" fmla="*/ 17 h 87"/>
                <a:gd name="T50" fmla="*/ 70 w 87"/>
                <a:gd name="T51" fmla="*/ 0 h 87"/>
                <a:gd name="T52" fmla="*/ 59 w 87"/>
                <a:gd name="T53" fmla="*/ 12 h 87"/>
                <a:gd name="T54" fmla="*/ 76 w 87"/>
                <a:gd name="T55" fmla="*/ 29 h 87"/>
                <a:gd name="T56" fmla="*/ 66 w 87"/>
                <a:gd name="T57" fmla="*/ 51 h 87"/>
                <a:gd name="T58" fmla="*/ 62 w 87"/>
                <a:gd name="T59" fmla="*/ 51 h 87"/>
                <a:gd name="T60" fmla="*/ 35 w 87"/>
                <a:gd name="T61" fmla="*/ 25 h 87"/>
                <a:gd name="T62" fmla="*/ 36 w 87"/>
                <a:gd name="T63" fmla="*/ 18 h 87"/>
                <a:gd name="T64" fmla="*/ 18 w 87"/>
                <a:gd name="T65" fmla="*/ 0 h 87"/>
                <a:gd name="T66" fmla="*/ 18 w 87"/>
                <a:gd name="T67" fmla="*/ 0 h 87"/>
                <a:gd name="T68" fmla="*/ 19 w 87"/>
                <a:gd name="T69" fmla="*/ 5 h 87"/>
                <a:gd name="T70" fmla="*/ 25 w 87"/>
                <a:gd name="T71" fmla="*/ 15 h 87"/>
                <a:gd name="T72" fmla="*/ 15 w 87"/>
                <a:gd name="T73" fmla="*/ 25 h 87"/>
                <a:gd name="T74" fmla="*/ 4 w 87"/>
                <a:gd name="T75" fmla="*/ 16 h 87"/>
                <a:gd name="T76" fmla="*/ 1 w 87"/>
                <a:gd name="T77" fmla="*/ 13 h 87"/>
                <a:gd name="T78" fmla="*/ 0 w 87"/>
                <a:gd name="T79" fmla="*/ 18 h 87"/>
                <a:gd name="T80" fmla="*/ 18 w 87"/>
                <a:gd name="T81" fmla="*/ 36 h 87"/>
                <a:gd name="T82" fmla="*/ 23 w 87"/>
                <a:gd name="T83" fmla="*/ 36 h 87"/>
                <a:gd name="T84" fmla="*/ 50 w 87"/>
                <a:gd name="T85" fmla="*/ 62 h 87"/>
                <a:gd name="T86" fmla="*/ 49 w 87"/>
                <a:gd name="T87" fmla="*/ 69 h 87"/>
                <a:gd name="T88" fmla="*/ 67 w 87"/>
                <a:gd name="T89" fmla="*/ 87 h 87"/>
                <a:gd name="T90" fmla="*/ 67 w 87"/>
                <a:gd name="T91" fmla="*/ 87 h 87"/>
                <a:gd name="T92" fmla="*/ 66 w 87"/>
                <a:gd name="T93" fmla="*/ 82 h 87"/>
                <a:gd name="T94" fmla="*/ 60 w 87"/>
                <a:gd name="T95" fmla="*/ 73 h 87"/>
                <a:gd name="T96" fmla="*/ 70 w 87"/>
                <a:gd name="T97" fmla="*/ 62 h 87"/>
                <a:gd name="T98" fmla="*/ 80 w 87"/>
                <a:gd name="T99" fmla="*/ 71 h 87"/>
                <a:gd name="T100" fmla="*/ 84 w 87"/>
                <a:gd name="T101" fmla="*/ 74 h 87"/>
                <a:gd name="T102" fmla="*/ 84 w 87"/>
                <a:gd name="T103" fmla="*/ 69 h 87"/>
                <a:gd name="T104" fmla="*/ 66 w 87"/>
                <a:gd name="T10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76760" y="5568762"/>
            <a:ext cx="738973" cy="687983"/>
            <a:chOff x="1197283" y="4012622"/>
            <a:chExt cx="502669" cy="468008"/>
          </a:xfrm>
        </p:grpSpPr>
        <p:sp>
          <p:nvSpPr>
            <p:cNvPr id="6" name="矩形 5"/>
            <p:cNvSpPr/>
            <p:nvPr/>
          </p:nvSpPr>
          <p:spPr>
            <a:xfrm>
              <a:off x="1231944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Picture 2" descr="\\MAGNUM\Projects\Microsoft\Cloud Power FY12\Design\ICONS_PNG\Building.png"/>
            <p:cNvPicPr>
              <a:picLocks noChangeAspect="1" noChangeArrowheads="1"/>
            </p:cNvPicPr>
            <p:nvPr/>
          </p:nvPicPr>
          <p:blipFill>
            <a:blip r:embed="rId1" cstate="screen">
              <a:biLevel thresh="50000"/>
            </a:blip>
            <a:srcRect/>
            <a:stretch>
              <a:fillRect/>
            </a:stretch>
          </p:blipFill>
          <p:spPr bwMode="auto">
            <a:xfrm>
              <a:off x="1197283" y="4012622"/>
              <a:ext cx="489073" cy="429309"/>
            </a:xfrm>
            <a:prstGeom prst="rect">
              <a:avLst/>
            </a:prstGeom>
            <a:noFill/>
          </p:spPr>
        </p:pic>
      </p:grpSp>
      <p:grpSp>
        <p:nvGrpSpPr>
          <p:cNvPr id="8" name="组合 7"/>
          <p:cNvGrpSpPr/>
          <p:nvPr/>
        </p:nvGrpSpPr>
        <p:grpSpPr>
          <a:xfrm>
            <a:off x="2438157" y="5568762"/>
            <a:ext cx="737740" cy="687983"/>
            <a:chOff x="1775328" y="4012622"/>
            <a:chExt cx="501830" cy="468008"/>
          </a:xfrm>
        </p:grpSpPr>
        <p:sp>
          <p:nvSpPr>
            <p:cNvPr id="9" name="矩形 8"/>
            <p:cNvSpPr/>
            <p:nvPr/>
          </p:nvSpPr>
          <p:spPr>
            <a:xfrm>
              <a:off x="179223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2" cstate="screen">
              <a:lum bright="100000"/>
            </a:blip>
            <a:stretch>
              <a:fillRect/>
            </a:stretch>
          </p:blipFill>
          <p:spPr bwMode="auto">
            <a:xfrm>
              <a:off x="1775328" y="4026372"/>
              <a:ext cx="501830" cy="4405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组合 35"/>
          <p:cNvGrpSpPr/>
          <p:nvPr/>
        </p:nvGrpSpPr>
        <p:grpSpPr>
          <a:xfrm>
            <a:off x="2200597" y="748681"/>
            <a:ext cx="8257132" cy="2994538"/>
            <a:chOff x="751383" y="2164185"/>
            <a:chExt cx="8258605" cy="2995230"/>
          </a:xfrm>
        </p:grpSpPr>
        <p:sp>
          <p:nvSpPr>
            <p:cNvPr id="11" name="流程图: 数据 10"/>
            <p:cNvSpPr/>
            <p:nvPr/>
          </p:nvSpPr>
          <p:spPr>
            <a:xfrm>
              <a:off x="3292519" y="3465370"/>
              <a:ext cx="3176332" cy="635267"/>
            </a:xfrm>
            <a:prstGeom prst="flowChartInputOutp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流程图: 数据 11"/>
            <p:cNvSpPr/>
            <p:nvPr/>
          </p:nvSpPr>
          <p:spPr>
            <a:xfrm>
              <a:off x="5833656" y="2406592"/>
              <a:ext cx="3176332" cy="635267"/>
            </a:xfrm>
            <a:prstGeom prst="flowChartInputOutp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4"/>
            <p:cNvGrpSpPr/>
            <p:nvPr/>
          </p:nvGrpSpPr>
          <p:grpSpPr>
            <a:xfrm>
              <a:off x="751383" y="4360848"/>
              <a:ext cx="3176332" cy="798565"/>
              <a:chOff x="751383" y="4210909"/>
              <a:chExt cx="3176332" cy="798565"/>
            </a:xfrm>
          </p:grpSpPr>
          <p:sp>
            <p:nvSpPr>
              <p:cNvPr id="16" name="流程图: 数据 15"/>
              <p:cNvSpPr/>
              <p:nvPr/>
            </p:nvSpPr>
            <p:spPr>
              <a:xfrm>
                <a:off x="751383" y="4374208"/>
                <a:ext cx="3176332" cy="635266"/>
              </a:xfrm>
              <a:prstGeom prst="flowChartInputOutp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42"/>
              <p:cNvSpPr txBox="1"/>
              <p:nvPr/>
            </p:nvSpPr>
            <p:spPr>
              <a:xfrm>
                <a:off x="1366759" y="4210909"/>
                <a:ext cx="1605566" cy="52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用户服务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17"/>
            <p:cNvGrpSpPr/>
            <p:nvPr/>
          </p:nvGrpSpPr>
          <p:grpSpPr>
            <a:xfrm>
              <a:off x="3292519" y="3264395"/>
              <a:ext cx="2484868" cy="1895020"/>
              <a:chOff x="3292519" y="3114456"/>
              <a:chExt cx="2484868" cy="1895020"/>
            </a:xfrm>
          </p:grpSpPr>
          <p:sp>
            <p:nvSpPr>
              <p:cNvPr id="19" name="矩形 12"/>
              <p:cNvSpPr/>
              <p:nvPr/>
            </p:nvSpPr>
            <p:spPr>
              <a:xfrm flipH="1" flipV="1">
                <a:off x="3292519" y="3950698"/>
                <a:ext cx="635196" cy="1058778"/>
              </a:xfrm>
              <a:custGeom>
                <a:avLst/>
                <a:gdLst/>
                <a:ahLst/>
                <a:cxnLst/>
                <a:rect l="l" t="t" r="r" b="b"/>
                <a:pathLst>
                  <a:path w="432000" h="720080">
                    <a:moveTo>
                      <a:pt x="432000" y="0"/>
                    </a:moveTo>
                    <a:lnTo>
                      <a:pt x="432000" y="432000"/>
                    </a:lnTo>
                    <a:lnTo>
                      <a:pt x="432000" y="720080"/>
                    </a:lnTo>
                    <a:lnTo>
                      <a:pt x="0" y="72008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2"/>
              <p:cNvSpPr/>
              <p:nvPr/>
            </p:nvSpPr>
            <p:spPr>
              <a:xfrm rot="16200000" flipH="1" flipV="1">
                <a:off x="3292519" y="3953506"/>
                <a:ext cx="476397" cy="476397"/>
              </a:xfrm>
              <a:prstGeom prst="rt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43"/>
              <p:cNvSpPr txBox="1"/>
              <p:nvPr/>
            </p:nvSpPr>
            <p:spPr>
              <a:xfrm>
                <a:off x="3983483" y="3114456"/>
                <a:ext cx="1793904" cy="52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球赛服务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1"/>
            <p:cNvGrpSpPr/>
            <p:nvPr/>
          </p:nvGrpSpPr>
          <p:grpSpPr>
            <a:xfrm>
              <a:off x="5833656" y="2164185"/>
              <a:ext cx="2953812" cy="1936452"/>
              <a:chOff x="5833656" y="2014246"/>
              <a:chExt cx="2953812" cy="1936452"/>
            </a:xfrm>
          </p:grpSpPr>
          <p:sp>
            <p:nvSpPr>
              <p:cNvPr id="23" name="矩形 12"/>
              <p:cNvSpPr/>
              <p:nvPr/>
            </p:nvSpPr>
            <p:spPr>
              <a:xfrm flipH="1" flipV="1">
                <a:off x="5833656" y="2891920"/>
                <a:ext cx="635196" cy="1058778"/>
              </a:xfrm>
              <a:custGeom>
                <a:avLst/>
                <a:gdLst/>
                <a:ahLst/>
                <a:cxnLst/>
                <a:rect l="l" t="t" r="r" b="b"/>
                <a:pathLst>
                  <a:path w="432000" h="720080">
                    <a:moveTo>
                      <a:pt x="432000" y="0"/>
                    </a:moveTo>
                    <a:lnTo>
                      <a:pt x="432000" y="432000"/>
                    </a:lnTo>
                    <a:lnTo>
                      <a:pt x="432000" y="720080"/>
                    </a:lnTo>
                    <a:lnTo>
                      <a:pt x="0" y="72008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12"/>
              <p:cNvSpPr/>
              <p:nvPr/>
            </p:nvSpPr>
            <p:spPr>
              <a:xfrm rot="16200000" flipH="1" flipV="1">
                <a:off x="5833656" y="2892830"/>
                <a:ext cx="476397" cy="476397"/>
              </a:xfrm>
              <a:prstGeom prst="rt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44"/>
              <p:cNvSpPr txBox="1"/>
              <p:nvPr/>
            </p:nvSpPr>
            <p:spPr>
              <a:xfrm>
                <a:off x="6527795" y="2014246"/>
                <a:ext cx="2259673" cy="52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团队服务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472440" y="659130"/>
            <a:ext cx="2387600" cy="368300"/>
          </a:xfrm>
          <a:prstGeom prst="rect">
            <a:avLst/>
          </a:prstGeom>
          <a:solidFill>
            <a:srgbClr val="EFEBEC"/>
          </a:solidFill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服务功能的大致分类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50135" y="4274820"/>
            <a:ext cx="2391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查询球赛信息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通过搜索对球赛查询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预约球赛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查看自己已预约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球赛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72685" y="3711575"/>
            <a:ext cx="2377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后台管理球赛的预约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管理员对球队的创建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球员的登记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预约信息的精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准查询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35545" y="2821305"/>
            <a:ext cx="2922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超级管理员拥有对用户权限的管理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同时拥有创建比赛的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260368" y="3222863"/>
            <a:ext cx="5110163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项目演示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0531" y="2219426"/>
            <a:ext cx="1385869" cy="723820"/>
            <a:chOff x="4027898" y="1664569"/>
            <a:chExt cx="1039402" cy="54286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27898" y="1900313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6498" y="1664569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0399731" y="4505326"/>
            <a:ext cx="1385869" cy="723820"/>
            <a:chOff x="7799798" y="3378994"/>
            <a:chExt cx="1039402" cy="54286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7799798" y="3721894"/>
              <a:ext cx="1039402" cy="0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06248" y="3378994"/>
              <a:ext cx="0" cy="542865"/>
            </a:xfrm>
            <a:prstGeom prst="line">
              <a:avLst/>
            </a:prstGeom>
            <a:ln w="28575">
              <a:solidFill>
                <a:srgbClr val="AAA4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174231" y="1842588"/>
            <a:ext cx="1144701" cy="1380275"/>
            <a:chOff x="1630673" y="1381941"/>
            <a:chExt cx="858526" cy="1035206"/>
          </a:xfrm>
        </p:grpSpPr>
        <p:grpSp>
          <p:nvGrpSpPr>
            <p:cNvPr id="30" name="组合 41"/>
            <p:cNvGrpSpPr/>
            <p:nvPr/>
          </p:nvGrpSpPr>
          <p:grpSpPr bwMode="auto">
            <a:xfrm flipH="1">
              <a:off x="1630673" y="1381941"/>
              <a:ext cx="858526" cy="1035206"/>
              <a:chOff x="2433484" y="1400177"/>
              <a:chExt cx="3510116" cy="4395940"/>
            </a:xfrm>
          </p:grpSpPr>
          <p:sp>
            <p:nvSpPr>
              <p:cNvPr id="31" name="任意多边形 42"/>
              <p:cNvSpPr/>
              <p:nvPr/>
            </p:nvSpPr>
            <p:spPr>
              <a:xfrm rot="5124146">
                <a:off x="4131026" y="1764713"/>
                <a:ext cx="635433" cy="958096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任意多边形 43"/>
              <p:cNvSpPr/>
              <p:nvPr/>
            </p:nvSpPr>
            <p:spPr>
              <a:xfrm rot="20871133">
                <a:off x="3296615" y="1400177"/>
                <a:ext cx="715690" cy="1258861"/>
              </a:xfrm>
              <a:custGeom>
                <a:avLst/>
                <a:gdLst>
                  <a:gd name="connsiteX0" fmla="*/ 486697 w 486697"/>
                  <a:gd name="connsiteY0" fmla="*/ 796413 h 796413"/>
                  <a:gd name="connsiteX1" fmla="*/ 442452 w 486697"/>
                  <a:gd name="connsiteY1" fmla="*/ 634181 h 796413"/>
                  <a:gd name="connsiteX2" fmla="*/ 427704 w 486697"/>
                  <a:gd name="connsiteY2" fmla="*/ 162233 h 796413"/>
                  <a:gd name="connsiteX3" fmla="*/ 0 w 486697"/>
                  <a:gd name="connsiteY3" fmla="*/ 0 h 796413"/>
                  <a:gd name="connsiteX4" fmla="*/ 73742 w 486697"/>
                  <a:gd name="connsiteY4" fmla="*/ 589936 h 796413"/>
                  <a:gd name="connsiteX5" fmla="*/ 442452 w 486697"/>
                  <a:gd name="connsiteY5" fmla="*/ 663678 h 796413"/>
                  <a:gd name="connsiteX6" fmla="*/ 486697 w 486697"/>
                  <a:gd name="connsiteY6" fmla="*/ 796413 h 796413"/>
                  <a:gd name="connsiteX0-1" fmla="*/ 486697 w 486697"/>
                  <a:gd name="connsiteY0-2" fmla="*/ 817061 h 817061"/>
                  <a:gd name="connsiteX1-3" fmla="*/ 442452 w 486697"/>
                  <a:gd name="connsiteY1-4" fmla="*/ 654829 h 817061"/>
                  <a:gd name="connsiteX2-5" fmla="*/ 427704 w 486697"/>
                  <a:gd name="connsiteY2-6" fmla="*/ 182881 h 817061"/>
                  <a:gd name="connsiteX3-7" fmla="*/ 0 w 486697"/>
                  <a:gd name="connsiteY3-8" fmla="*/ 20648 h 817061"/>
                  <a:gd name="connsiteX4-9" fmla="*/ 73742 w 486697"/>
                  <a:gd name="connsiteY4-10" fmla="*/ 610584 h 817061"/>
                  <a:gd name="connsiteX5-11" fmla="*/ 442452 w 486697"/>
                  <a:gd name="connsiteY5-12" fmla="*/ 684326 h 817061"/>
                  <a:gd name="connsiteX6-13" fmla="*/ 486697 w 486697"/>
                  <a:gd name="connsiteY6-14" fmla="*/ 817061 h 817061"/>
                  <a:gd name="connsiteX0-15" fmla="*/ 486697 w 486697"/>
                  <a:gd name="connsiteY0-16" fmla="*/ 858184 h 858184"/>
                  <a:gd name="connsiteX1-17" fmla="*/ 442452 w 486697"/>
                  <a:gd name="connsiteY1-18" fmla="*/ 695952 h 858184"/>
                  <a:gd name="connsiteX2-19" fmla="*/ 427704 w 486697"/>
                  <a:gd name="connsiteY2-20" fmla="*/ 224004 h 858184"/>
                  <a:gd name="connsiteX3-21" fmla="*/ 76156 w 486697"/>
                  <a:gd name="connsiteY3-22" fmla="*/ 35385 h 858184"/>
                  <a:gd name="connsiteX4-23" fmla="*/ 0 w 486697"/>
                  <a:gd name="connsiteY4-24" fmla="*/ 61771 h 858184"/>
                  <a:gd name="connsiteX5-25" fmla="*/ 73742 w 486697"/>
                  <a:gd name="connsiteY5-26" fmla="*/ 651707 h 858184"/>
                  <a:gd name="connsiteX6-27" fmla="*/ 442452 w 486697"/>
                  <a:gd name="connsiteY6-28" fmla="*/ 725449 h 858184"/>
                  <a:gd name="connsiteX7" fmla="*/ 486697 w 486697"/>
                  <a:gd name="connsiteY7" fmla="*/ 858184 h 858184"/>
                  <a:gd name="connsiteX0-29" fmla="*/ 486697 w 486697"/>
                  <a:gd name="connsiteY0-30" fmla="*/ 858184 h 858184"/>
                  <a:gd name="connsiteX1-31" fmla="*/ 442452 w 486697"/>
                  <a:gd name="connsiteY1-32" fmla="*/ 695952 h 858184"/>
                  <a:gd name="connsiteX2-33" fmla="*/ 427704 w 486697"/>
                  <a:gd name="connsiteY2-34" fmla="*/ 224004 h 858184"/>
                  <a:gd name="connsiteX3-35" fmla="*/ 76156 w 486697"/>
                  <a:gd name="connsiteY3-36" fmla="*/ 35385 h 858184"/>
                  <a:gd name="connsiteX4-37" fmla="*/ 0 w 486697"/>
                  <a:gd name="connsiteY4-38" fmla="*/ 61771 h 858184"/>
                  <a:gd name="connsiteX5-39" fmla="*/ 73742 w 486697"/>
                  <a:gd name="connsiteY5-40" fmla="*/ 651707 h 858184"/>
                  <a:gd name="connsiteX6-41" fmla="*/ 442452 w 486697"/>
                  <a:gd name="connsiteY6-42" fmla="*/ 725449 h 858184"/>
                  <a:gd name="connsiteX7-43" fmla="*/ 486697 w 486697"/>
                  <a:gd name="connsiteY7-44" fmla="*/ 858184 h 858184"/>
                  <a:gd name="connsiteX0-45" fmla="*/ 486697 w 486697"/>
                  <a:gd name="connsiteY0-46" fmla="*/ 858184 h 858184"/>
                  <a:gd name="connsiteX1-47" fmla="*/ 442452 w 486697"/>
                  <a:gd name="connsiteY1-48" fmla="*/ 695952 h 858184"/>
                  <a:gd name="connsiteX2-49" fmla="*/ 427704 w 486697"/>
                  <a:gd name="connsiteY2-50" fmla="*/ 224004 h 858184"/>
                  <a:gd name="connsiteX3-51" fmla="*/ 76156 w 486697"/>
                  <a:gd name="connsiteY3-52" fmla="*/ 35385 h 858184"/>
                  <a:gd name="connsiteX4-53" fmla="*/ 0 w 486697"/>
                  <a:gd name="connsiteY4-54" fmla="*/ 61771 h 858184"/>
                  <a:gd name="connsiteX5-55" fmla="*/ 73742 w 486697"/>
                  <a:gd name="connsiteY5-56" fmla="*/ 651707 h 858184"/>
                  <a:gd name="connsiteX6-57" fmla="*/ 442452 w 486697"/>
                  <a:gd name="connsiteY6-58" fmla="*/ 725449 h 858184"/>
                  <a:gd name="connsiteX7-59" fmla="*/ 486697 w 486697"/>
                  <a:gd name="connsiteY7-60" fmla="*/ 858184 h 8581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43" y="connsiteY7-44"/>
                  </a:cxn>
                </a:cxnLst>
                <a:rect l="l" t="t" r="r" b="b"/>
                <a:pathLst>
                  <a:path w="486697" h="858184">
                    <a:moveTo>
                      <a:pt x="486697" y="858184"/>
                    </a:moveTo>
                    <a:lnTo>
                      <a:pt x="442452" y="695952"/>
                    </a:lnTo>
                    <a:cubicBezTo>
                      <a:pt x="432620" y="590255"/>
                      <a:pt x="488753" y="334098"/>
                      <a:pt x="427704" y="224004"/>
                    </a:cubicBezTo>
                    <a:cubicBezTo>
                      <a:pt x="366655" y="113910"/>
                      <a:pt x="147440" y="62424"/>
                      <a:pt x="76156" y="35385"/>
                    </a:cubicBezTo>
                    <a:cubicBezTo>
                      <a:pt x="4872" y="8346"/>
                      <a:pt x="6498" y="-39841"/>
                      <a:pt x="0" y="61771"/>
                    </a:cubicBezTo>
                    <a:cubicBezTo>
                      <a:pt x="24581" y="258416"/>
                      <a:pt x="-33966" y="551489"/>
                      <a:pt x="73742" y="651707"/>
                    </a:cubicBezTo>
                    <a:cubicBezTo>
                      <a:pt x="181450" y="751925"/>
                      <a:pt x="373626" y="691036"/>
                      <a:pt x="442452" y="725449"/>
                    </a:cubicBezTo>
                    <a:lnTo>
                      <a:pt x="486697" y="858184"/>
                    </a:lnTo>
                    <a:close/>
                  </a:path>
                </a:pathLst>
              </a:custGeom>
              <a:solidFill>
                <a:srgbClr val="1C1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任意多边形 44"/>
              <p:cNvSpPr/>
              <p:nvPr/>
            </p:nvSpPr>
            <p:spPr>
              <a:xfrm>
                <a:off x="2433484" y="2469237"/>
                <a:ext cx="3510116" cy="3326880"/>
              </a:xfrm>
              <a:custGeom>
                <a:avLst/>
                <a:gdLst>
                  <a:gd name="connsiteX0" fmla="*/ 2533998 w 3510116"/>
                  <a:gd name="connsiteY0" fmla="*/ 0 h 3326049"/>
                  <a:gd name="connsiteX1" fmla="*/ 2591623 w 3510116"/>
                  <a:gd name="connsiteY1" fmla="*/ 27759 h 3326049"/>
                  <a:gd name="connsiteX2" fmla="*/ 3510116 w 3510116"/>
                  <a:gd name="connsiteY2" fmla="*/ 1570991 h 3326049"/>
                  <a:gd name="connsiteX3" fmla="*/ 1755058 w 3510116"/>
                  <a:gd name="connsiteY3" fmla="*/ 3326049 h 3326049"/>
                  <a:gd name="connsiteX4" fmla="*/ 0 w 3510116"/>
                  <a:gd name="connsiteY4" fmla="*/ 1570991 h 3326049"/>
                  <a:gd name="connsiteX5" fmla="*/ 918493 w 3510116"/>
                  <a:gd name="connsiteY5" fmla="*/ 27759 h 3326049"/>
                  <a:gd name="connsiteX6" fmla="*/ 923961 w 3510116"/>
                  <a:gd name="connsiteY6" fmla="*/ 25125 h 3326049"/>
                  <a:gd name="connsiteX7" fmla="*/ 950966 w 3510116"/>
                  <a:gd name="connsiteY7" fmla="*/ 98910 h 3326049"/>
                  <a:gd name="connsiteX8" fmla="*/ 972537 w 3510116"/>
                  <a:gd name="connsiteY8" fmla="*/ 138652 h 3326049"/>
                  <a:gd name="connsiteX9" fmla="*/ 842536 w 3510116"/>
                  <a:gd name="connsiteY9" fmla="*/ 217629 h 3326049"/>
                  <a:gd name="connsiteX10" fmla="*/ 122959 w 3510116"/>
                  <a:gd name="connsiteY10" fmla="*/ 1570991 h 3326049"/>
                  <a:gd name="connsiteX11" fmla="*/ 1755058 w 3510116"/>
                  <a:gd name="connsiteY11" fmla="*/ 3203090 h 3326049"/>
                  <a:gd name="connsiteX12" fmla="*/ 3387157 w 3510116"/>
                  <a:gd name="connsiteY12" fmla="*/ 1570991 h 3326049"/>
                  <a:gd name="connsiteX13" fmla="*/ 2533013 w 3510116"/>
                  <a:gd name="connsiteY13" fmla="*/ 135878 h 3326049"/>
                  <a:gd name="connsiteX14" fmla="*/ 2491061 w 3510116"/>
                  <a:gd name="connsiteY14" fmla="*/ 115668 h 3326049"/>
                  <a:gd name="connsiteX15" fmla="*/ 2500156 w 3510116"/>
                  <a:gd name="connsiteY15" fmla="*/ 98910 h 3326049"/>
                  <a:gd name="connsiteX16" fmla="*/ 2528425 w 3510116"/>
                  <a:gd name="connsiteY16" fmla="*/ 21674 h 3326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10116" h="3326049">
                    <a:moveTo>
                      <a:pt x="2533998" y="0"/>
                    </a:moveTo>
                    <a:lnTo>
                      <a:pt x="2591623" y="27759"/>
                    </a:lnTo>
                    <a:cubicBezTo>
                      <a:pt x="3138719" y="324959"/>
                      <a:pt x="3510116" y="904603"/>
                      <a:pt x="3510116" y="1570991"/>
                    </a:cubicBezTo>
                    <a:cubicBezTo>
                      <a:pt x="3510116" y="2540283"/>
                      <a:pt x="2724350" y="3326049"/>
                      <a:pt x="1755058" y="3326049"/>
                    </a:cubicBezTo>
                    <a:cubicBezTo>
                      <a:pt x="785766" y="3326049"/>
                      <a:pt x="0" y="2540283"/>
                      <a:pt x="0" y="1570991"/>
                    </a:cubicBezTo>
                    <a:cubicBezTo>
                      <a:pt x="0" y="904603"/>
                      <a:pt x="371397" y="324959"/>
                      <a:pt x="918493" y="27759"/>
                    </a:cubicBezTo>
                    <a:lnTo>
                      <a:pt x="923961" y="25125"/>
                    </a:lnTo>
                    <a:lnTo>
                      <a:pt x="950966" y="98910"/>
                    </a:lnTo>
                    <a:lnTo>
                      <a:pt x="972537" y="138652"/>
                    </a:lnTo>
                    <a:lnTo>
                      <a:pt x="842536" y="217629"/>
                    </a:lnTo>
                    <a:cubicBezTo>
                      <a:pt x="408395" y="510929"/>
                      <a:pt x="122959" y="1007627"/>
                      <a:pt x="122959" y="1570991"/>
                    </a:cubicBezTo>
                    <a:cubicBezTo>
                      <a:pt x="122959" y="2472374"/>
                      <a:pt x="853675" y="3203090"/>
                      <a:pt x="1755058" y="3203090"/>
                    </a:cubicBezTo>
                    <a:cubicBezTo>
                      <a:pt x="2656441" y="3203090"/>
                      <a:pt x="3387157" y="2472374"/>
                      <a:pt x="3387157" y="1570991"/>
                    </a:cubicBezTo>
                    <a:cubicBezTo>
                      <a:pt x="3387157" y="951290"/>
                      <a:pt x="3041780" y="412256"/>
                      <a:pt x="2533013" y="135878"/>
                    </a:cubicBezTo>
                    <a:lnTo>
                      <a:pt x="2491061" y="115668"/>
                    </a:lnTo>
                    <a:lnTo>
                      <a:pt x="2500156" y="98910"/>
                    </a:lnTo>
                    <a:cubicBezTo>
                      <a:pt x="2510791" y="73767"/>
                      <a:pt x="2520238" y="47998"/>
                      <a:pt x="2528425" y="216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742440" y="1649642"/>
              <a:ext cx="68325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叁</a:t>
              </a:r>
              <a:endPara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文本框 13"/>
          <p:cNvSpPr txBox="1">
            <a:spLocks noChangeArrowheads="1"/>
          </p:cNvSpPr>
          <p:nvPr/>
        </p:nvSpPr>
        <p:spPr bwMode="auto">
          <a:xfrm flipH="1">
            <a:off x="5776931" y="3313350"/>
            <a:ext cx="5585336" cy="977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  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接下来是项目演示部分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49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49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36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9880,&quot;width&quot;:19000}"/>
</p:tagLst>
</file>

<file path=ppt/theme/theme1.xml><?xml version="1.0" encoding="utf-8"?>
<a:theme xmlns:a="http://schemas.openxmlformats.org/drawingml/2006/main" name="第一PPT，www.1ppt.com">
  <a:themeElements>
    <a:clrScheme name="自定义 26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8D5D7"/>
      </a:accent1>
      <a:accent2>
        <a:srgbClr val="A9A3D0"/>
      </a:accent2>
      <a:accent3>
        <a:srgbClr val="B8D5D7"/>
      </a:accent3>
      <a:accent4>
        <a:srgbClr val="A9A3D0"/>
      </a:accent4>
      <a:accent5>
        <a:srgbClr val="B8D5D7"/>
      </a:accent5>
      <a:accent6>
        <a:srgbClr val="A9A3D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6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8D5D7"/>
      </a:accent1>
      <a:accent2>
        <a:srgbClr val="A9A3D0"/>
      </a:accent2>
      <a:accent3>
        <a:srgbClr val="B8D5D7"/>
      </a:accent3>
      <a:accent4>
        <a:srgbClr val="A9A3D0"/>
      </a:accent4>
      <a:accent5>
        <a:srgbClr val="B8D5D7"/>
      </a:accent5>
      <a:accent6>
        <a:srgbClr val="A9A3D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WPS 演示</Application>
  <PresentationFormat>宽屏</PresentationFormat>
  <Paragraphs>142</Paragraphs>
  <Slides>13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幼圆</vt:lpstr>
      <vt:lpstr>汉仪细行楷简</vt:lpstr>
      <vt:lpstr>微软雅黑</vt:lpstr>
      <vt:lpstr>楷体</vt:lpstr>
      <vt:lpstr>Gill Sans</vt:lpstr>
      <vt:lpstr>FontAwesome</vt:lpstr>
      <vt:lpstr>Segoe Print</vt:lpstr>
      <vt:lpstr>Arial Unicode MS</vt:lpstr>
      <vt:lpstr>等线 Light</vt:lpstr>
      <vt:lpstr>等线</vt:lpstr>
      <vt:lpstr>Gill Sans MT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第一PPT</dc:description>
  <cp:lastModifiedBy>树上的男爵</cp:lastModifiedBy>
  <cp:revision>89</cp:revision>
  <dcterms:created xsi:type="dcterms:W3CDTF">2021-07-15T10:52:00Z</dcterms:created>
  <dcterms:modified xsi:type="dcterms:W3CDTF">2021-07-16T06:08:00Z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AFA71B92149643069B025489705AAEC6</vt:lpwstr>
  </property>
</Properties>
</file>