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802983"/>
            <a:ext cx="9521371" cy="1069293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12685" y="5872276"/>
            <a:ext cx="9144000" cy="47647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62262" y="1934134"/>
            <a:ext cx="18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22" name="组合 21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0" name="直接连接符 29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68158" y="2504285"/>
            <a:ext cx="2655684" cy="113506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68158" y="3741093"/>
            <a:ext cx="2655684" cy="46150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162262" y="1934134"/>
            <a:ext cx="18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37" name="组合 36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46" name="组合 45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600" y="4848226"/>
            <a:ext cx="7274800" cy="690308"/>
          </a:xfrm>
        </p:spPr>
        <p:txBody>
          <a:bodyPr anchor="ctr" anchorCtr="0"/>
          <a:lstStyle>
            <a:lvl1pPr algn="dist"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1946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60" name="内容占位符 59"/>
          <p:cNvSpPr>
            <a:spLocks noGrp="1"/>
          </p:cNvSpPr>
          <p:nvPr>
            <p:ph sz="quarter" idx="13" hasCustomPrompt="1"/>
          </p:nvPr>
        </p:nvSpPr>
        <p:spPr>
          <a:xfrm>
            <a:off x="3441902" y="5576888"/>
            <a:ext cx="5308197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1" name="内容占位符 59"/>
          <p:cNvSpPr>
            <a:spLocks noGrp="1"/>
          </p:cNvSpPr>
          <p:nvPr>
            <p:ph sz="quarter" idx="14" hasCustomPrompt="1"/>
          </p:nvPr>
        </p:nvSpPr>
        <p:spPr>
          <a:xfrm>
            <a:off x="4798724" y="6027992"/>
            <a:ext cx="2594552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56246" y="1369570"/>
            <a:ext cx="295544" cy="295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2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84234" y="1369570"/>
            <a:ext cx="295544" cy="2955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0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12221" y="1369570"/>
            <a:ext cx="295544" cy="2955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1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40209" y="1369570"/>
            <a:ext cx="295544" cy="2955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7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87400"/>
            <a:ext cx="4165200" cy="16002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874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876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zh-CN" altLang="en-US" sz="4000" b="1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</a:rPr>
              <a:t>信息隐藏技术</a:t>
            </a:r>
            <a:endParaRPr lang="zh-CN" altLang="en-US" sz="4000" b="1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12685" y="5836081"/>
            <a:ext cx="9144000" cy="476476"/>
          </a:xfrm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匡盟盟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刘  骁</a:t>
            </a:r>
            <a:endParaRPr lang="en-US" altLang="zh-CN" sz="2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r">
              <a:lnSpc>
                <a:spcPct val="90000"/>
              </a:lnSpc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薛丁文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王昊淳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73655"/>
            <a:ext cx="10515600" cy="1364615"/>
          </a:xfrm>
        </p:spPr>
        <p:txBody>
          <a:bodyPr/>
          <a:p>
            <a:pPr lvl="8"/>
            <a:r>
              <a:rPr lang="zh-CN" altLang="en-US" sz="3600">
                <a:latin typeface="楷体" panose="02010609060101010101" charset="-122"/>
                <a:ea typeface="楷体" panose="02010609060101010101" charset="-122"/>
                <a:sym typeface="+mn-ea"/>
              </a:rPr>
              <a:t>LSB图像隐写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  <a:p>
            <a:pPr lvl="8"/>
            <a:r>
              <a:rPr lang="zh-CN" altLang="en-US" sz="3600">
                <a:latin typeface="楷体" panose="02010609060101010101" charset="-122"/>
                <a:ea typeface="楷体" panose="02010609060101010101" charset="-122"/>
                <a:sym typeface="+mn-ea"/>
              </a:rPr>
              <a:t>RS隐写分析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LSB图像隐写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LSB密写嵌入的基本方法：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1. 将欲嵌入的秘密信息加密后转化为比特流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2. 逐行或逐列替换载体图像的最低比特位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嵌入规则：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1. 如果秘密信息与最低比特位相同，则不改动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2. 如果秘密信息与最低比特位不同，则使用秘密信息值代替最低比特位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LSB图像隐写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744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隐写的图像质量评价方法: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峰值信噪比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其中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,    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是位置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上隐写图像和原始图像的像素值的差值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76134" name="对象 176133"/>
          <p:cNvGraphicFramePr>
            <a:graphicFrameLocks noChangeAspect="1"/>
          </p:cNvGraphicFramePr>
          <p:nvPr/>
        </p:nvGraphicFramePr>
        <p:xfrm>
          <a:off x="3425825" y="2489835"/>
          <a:ext cx="53403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28900" imgH="469900" progId="Equation.3">
                  <p:embed/>
                </p:oleObj>
              </mc:Choice>
              <mc:Fallback>
                <p:oleObj name="" r:id="rId1" imgW="2628900" imgH="469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5825" y="2489835"/>
                        <a:ext cx="53403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80335" y="3661042"/>
          <a:ext cx="954088" cy="33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69900" imgH="165100" progId="Equation.3">
                  <p:embed/>
                </p:oleObj>
              </mc:Choice>
              <mc:Fallback>
                <p:oleObj name="" r:id="rId3" imgW="469900" imgH="165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0335" y="3661042"/>
                        <a:ext cx="954088" cy="3366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92650" y="3674023"/>
          <a:ext cx="773113" cy="30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81000" imgH="152400" progId="Equation.3">
                  <p:embed/>
                </p:oleObj>
              </mc:Choice>
              <mc:Fallback>
                <p:oleObj name="" r:id="rId5" imgW="381000" imgH="152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650" y="3674023"/>
                        <a:ext cx="773113" cy="309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RS隐写分析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将待检测图像分为大小相等的小图像块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对每个小图像块分别进行进行非负和非正翻转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计算每块图像像素相关性是否增加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将非负翻转后像素相关性增加的图像块的比例记为Rm，像素相关性减小的图像块比例记为Sm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将非正翻转后像素相关性增加的图像块的比例记为R-m，像素相关性减小的图像块比例记为S-m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RS隐写分析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结论：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如果待检测图像没有经过LSB隐写，那么无论是经过非正翻转还是非负翻转，会等同的增加图像块的混乱度，都应该满足以下规律：Rm≈R-m，Sm≈S-m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8158" y="2866235"/>
            <a:ext cx="2655684" cy="1135062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谢谢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3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BEAUTIFY_FLAG" val="#wm#"/>
  <p:tag name="KSO_WM_TEMPLATE_THUMBS_INDEX" val="1、4、9、12、13、16、20、27、29、37、40、45、48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*a*1"/>
  <p:tag name="KSO_WM_UNIT_LAYERLEVEL" val="1"/>
  <p:tag name="KSO_WM_UNIT_VALUE" val="40"/>
  <p:tag name="KSO_WM_UNIT_ISCONTENTSTITLE" val="0"/>
  <p:tag name="KSO_WM_UNIT_HIGHLIGHT" val="0"/>
  <p:tag name="KSO_WM_UNIT_COMPATIBLE" val="0"/>
  <p:tag name="KSO_WM_UNIT_CLEAR" val="0"/>
  <p:tag name="KSO_WM_UNIT_PRESET_TEXT" val="绿色花草小清新年终汇报总结演示模板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b"/>
  <p:tag name="KSO_WM_UNIT_INDEX" val="1"/>
  <p:tag name="KSO_WM_UNIT_ID" val="custom20164360_1*b*1"/>
  <p:tag name="KSO_WM_UNIT_LAYERLEVEL" val="1"/>
  <p:tag name="KSO_WM_UNIT_VALUE" val="29"/>
  <p:tag name="KSO_WM_UNIT_ISCONTENTSTITLE" val="0"/>
  <p:tag name="KSO_WM_UNIT_HIGHLIGHT" val="0"/>
  <p:tag name="KSO_WM_UNIT_COMPATIBLE" val="0"/>
  <p:tag name="KSO_WM_UNIT_CLEAR" val="0"/>
  <p:tag name="KSO_WM_UNIT_PRESET_TEXT" val="汇报人：XXX"/>
</p:tagLst>
</file>

<file path=ppt/tags/tag6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4、9、12、13、16、20、27、29、37、40、45、48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2F69"/>
      </a:accent1>
      <a:accent2>
        <a:srgbClr val="FCB534"/>
      </a:accent2>
      <a:accent3>
        <a:srgbClr val="135C41"/>
      </a:accent3>
      <a:accent4>
        <a:srgbClr val="B2C44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华文细黑</vt:lpstr>
      <vt:lpstr>黑体</vt:lpstr>
      <vt:lpstr>微软雅黑</vt:lpstr>
      <vt:lpstr>Calibri</vt:lpstr>
      <vt:lpstr>楷体</vt:lpstr>
      <vt:lpstr>1_Office 主题​​</vt:lpstr>
      <vt:lpstr>Equation.3</vt:lpstr>
      <vt:lpstr>Equation.3</vt:lpstr>
      <vt:lpstr>Equation.3</vt:lpstr>
      <vt:lpstr>绿色花草小清新年终汇报总结演示模板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</cp:revision>
  <dcterms:created xsi:type="dcterms:W3CDTF">2015-05-05T08:02:00Z</dcterms:created>
  <dcterms:modified xsi:type="dcterms:W3CDTF">2017-03-29T16:46:36Z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