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8"/>
  </p:handoutMasterIdLst>
  <p:sldIdLst>
    <p:sldId id="269" r:id="rId4"/>
    <p:sldId id="357" r:id="rId6"/>
    <p:sldId id="268" r:id="rId7"/>
  </p:sldIdLst>
  <p:sldSz cx="12192000" cy="6858000"/>
  <p:notesSz cx="6858000" cy="9144000"/>
  <p:custDataLst>
    <p:tags r:id="rId1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86949" autoAdjust="0"/>
  </p:normalViewPr>
  <p:slideViewPr>
    <p:cSldViewPr snapToGrid="0" snapToObjects="1" showGuides="1">
      <p:cViewPr varScale="1">
        <p:scale>
          <a:sx n="73" d="100"/>
          <a:sy n="73" d="100"/>
        </p:scale>
        <p:origin x="570" y="72"/>
      </p:cViewPr>
      <p:guideLst>
        <p:guide orient="horz" pos="2205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97169-38EF-0B43-9AF2-39CE5EB45D1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58FBB-A656-4B49-80D3-FF034DADA03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3460-4A72-4AB8-AEBD-F1106B87EF80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BC20-F312-488F-9452-A7B3982B602F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07B-063B-4B4D-9F90-ABE03C058CAB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418A-A7FF-4FBE-A1B2-E194D2B3E9A7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29F8-E417-4BB2-B4F5-55D1C491FDEB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FD1-904E-4651-B8F1-FF6A64FAE66C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A3ED-F68A-4928-9067-278BC61B1A0E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611D-ADDE-4EB5-AC31-8B419BA76FB9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6210-CE91-4347-A6A2-BF7DFD076790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9191-10D8-441A-B868-31AB82DD68D9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17BA-71C6-4C1B-A588-4FDC261D3AD7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E60-D7B2-450A-99F2-E856B3CB95D1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E39A-3E60-4C99-950F-6CCD27FA6CD0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9F73-3629-4A15-8E2B-6722871D7614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A6F2-EE53-4FF2-990F-AB6FAF684BDB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1F6A-EB8C-435F-8613-C5E306AD6C25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593A-302E-401E-8349-D23A7F481F24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DA37-33D8-4D54-8A9D-A92C9D69CB34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6944-4917-405C-9036-FA1829250184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56E0-412C-4D98-A14F-14782E715B7F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5643-3D03-4B80-8492-8F425A8B6FD4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97F-B7B5-429E-A946-5CFD86F4474B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hangingPunct="1"/>
            <a:fld id="{F273A94E-A333-46AB-B1B4-63174FECB884}" type="datetime1">
              <a:rPr kumimoji="1" lang="zh-CN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kumimoji="1" lang="zh-CN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hangingPunct="1"/>
            <a:endParaRPr kumimoji="1" lang="zh-CN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hangingPunct="1"/>
            <a:fld id="{4CF08DFF-B993-584A-A6B8-1F88E1CCF55F}" type="slidenum">
              <a:rPr kumimoji="1" lang="zh-CN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kumimoji="1" lang="zh-CN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hangingPunct="1"/>
            <a:fld id="{B5193771-CA22-4461-B7B3-511D002D3247}" type="datetime1">
              <a:rPr kumimoji="1" lang="zh-CN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kumimoji="1" lang="zh-CN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hangingPunct="1"/>
            <a:endParaRPr kumimoji="1" lang="zh-CN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hangingPunct="1"/>
            <a:fld id="{4CF08DFF-B993-584A-A6B8-1F88E1CCF55F}" type="slidenum">
              <a:rPr kumimoji="1" lang="zh-CN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kumimoji="1" lang="zh-CN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27"/>
    </mc:Choice>
    <mc:Fallback>
      <p:transition spd="slow" advTm="68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2613" y="2921170"/>
            <a:ext cx="36467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hangingPunct="1"/>
            <a:r>
              <a:rPr lang="en-US" altLang="zh-CN" sz="6000" b="1" kern="1200" dirty="0">
                <a:solidFill>
                  <a:prstClr val="white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THANKS!</a:t>
            </a:r>
            <a:endParaRPr lang="zh-CN" altLang="en-US" sz="6000" b="1" kern="1200" dirty="0">
              <a:solidFill>
                <a:prstClr val="white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4"/>
    </mc:Choice>
    <mc:Fallback>
      <p:transition spd="slow" advTm="2094"/>
    </mc:Fallback>
  </mc:AlternateContent>
</p:sld>
</file>

<file path=ppt/tags/tag1.xml><?xml version="1.0" encoding="utf-8"?>
<p:tagLst xmlns:p="http://schemas.openxmlformats.org/presentationml/2006/main">
  <p:tag name="KSO_WPP_MARK_KEY" val="0d2ccc96-5404-44cb-b2b2-ec9ebac77394"/>
  <p:tag name="COMMONDATA" val="eyJoZGlkIjoiNDIzYjAyOThlMWY2NTczYTJlY2E3MDZmYjQzMDlhOTEifQ==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上海科技大学模板">
  <a:themeElements>
    <a:clrScheme name="上海科技大学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上海科技大学模板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上海科技大学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mbria" panose="02040503050406030204"/>
            <a:ea typeface="Cambria" panose="02040503050406030204"/>
            <a:cs typeface="Cambria" panose="02040503050406030204"/>
            <a:sym typeface="Cambria" panose="02040503050406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mbria" panose="02040503050406030204"/>
            <a:ea typeface="Cambria" panose="02040503050406030204"/>
            <a:cs typeface="Cambria" panose="02040503050406030204"/>
            <a:sym typeface="Cambria" panose="02040503050406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Cambria</vt:lpstr>
      <vt:lpstr>Calibri</vt:lpstr>
      <vt:lpstr>Arial</vt:lpstr>
      <vt:lpstr>Helvetica Neue</vt:lpstr>
      <vt:lpstr>黑体</vt:lpstr>
      <vt:lpstr>微软雅黑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王权</cp:lastModifiedBy>
  <cp:revision>1300</cp:revision>
  <dcterms:created xsi:type="dcterms:W3CDTF">2023-01-03T09:03:00Z</dcterms:created>
  <dcterms:modified xsi:type="dcterms:W3CDTF">2023-09-13T06:53:50Z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DA486DCE992A4213A15E269268D60A01_13</vt:lpwstr>
  </property>
  <property fmtid="{D5CDD505-2E9C-101B-9397-08002B2CF9AE}" pid="3" name="KSOProductBuildVer">
    <vt:lpwstr>2052-12.1.0.15374</vt:lpwstr>
  </property>
</Properties>
</file>