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51" r:id="rId3"/>
    <p:sldId id="452" r:id="rId4"/>
    <p:sldId id="459" r:id="rId5"/>
    <p:sldId id="465" r:id="rId6"/>
    <p:sldId id="455" r:id="rId7"/>
    <p:sldId id="456" r:id="rId8"/>
    <p:sldId id="457" r:id="rId9"/>
    <p:sldId id="4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2E00BB"/>
    <a:srgbClr val="003AA3"/>
    <a:srgbClr val="FF4B4B"/>
    <a:srgbClr val="D8B9BA"/>
    <a:srgbClr val="99B3D7"/>
    <a:srgbClr val="DC9D9C"/>
    <a:srgbClr val="2800AE"/>
    <a:srgbClr val="01409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6" autoAdjust="0"/>
    <p:restoredTop sz="94578" autoAdjust="0"/>
  </p:normalViewPr>
  <p:slideViewPr>
    <p:cSldViewPr snapToGrid="0">
      <p:cViewPr varScale="1">
        <p:scale>
          <a:sx n="84" d="100"/>
          <a:sy n="8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0F083-6108-4243-A388-DDB13CB069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549169" y="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信息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accent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478543" y="0"/>
            <a:ext cx="10515600" cy="13108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物质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77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lang="zh-CN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生命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3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管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4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890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艺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5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科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2" y="182507"/>
            <a:ext cx="8216283" cy="759735"/>
          </a:xfrm>
          <a:solidFill>
            <a:srgbClr val="014099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931" y="3066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16868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" y="1013101"/>
            <a:ext cx="12192001" cy="5844899"/>
            <a:chOff x="-1" y="1092199"/>
            <a:chExt cx="12192001" cy="57658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" y="1092199"/>
              <a:ext cx="12192001" cy="576580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0" y="1092199"/>
              <a:ext cx="12192000" cy="5765801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0" y="955951"/>
            <a:ext cx="12192000" cy="15638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/>
        </p:nvSpPr>
        <p:spPr>
          <a:xfrm>
            <a:off x="0" y="72341"/>
            <a:ext cx="139700" cy="835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206657"/>
            <a:ext cx="2603500" cy="701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100000">
              <a:srgbClr val="7F0020"/>
            </a:gs>
            <a:gs pos="0">
              <a:srgbClr val="D74034"/>
            </a:gs>
            <a:gs pos="3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80992"/>
            <a:ext cx="10515600" cy="1296015"/>
          </a:xfrm>
        </p:spPr>
        <p:txBody>
          <a:bodyPr anchor="b">
            <a:noAutofit/>
          </a:bodyPr>
          <a:lstStyle>
            <a:lvl1pPr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069225"/>
            <a:ext cx="12192000" cy="17983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182508"/>
            <a:ext cx="2772075" cy="762828"/>
          </a:xfrm>
          <a:prstGeom prst="rect">
            <a:avLst/>
          </a:prstGeom>
        </p:spPr>
      </p:pic>
      <p:sp>
        <p:nvSpPr>
          <p:cNvPr id="10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纹 + 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812" y="325447"/>
            <a:ext cx="2810614" cy="752510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含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1579654"/>
            <a:ext cx="10309225" cy="4646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ShanghaiTech">
      <a:dk1>
        <a:sysClr val="windowText" lastClr="000000"/>
      </a:dk1>
      <a:lt1>
        <a:sysClr val="window" lastClr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Office WWO_wpscloud_20230907200347-f98df24c17</Application>
  <PresentationFormat>宽屏</PresentationFormat>
  <Paragraphs>0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汉仪书宋二KW</vt:lpstr>
      <vt:lpstr>Kingsoft Confetti</vt:lpstr>
      <vt:lpstr>微软雅黑</vt:lpstr>
      <vt:lpstr>汉仪旗黑KW 55S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 Yao;Jiahe Shi</dc:creator>
  <cp:lastModifiedBy>DESPE</cp:lastModifiedBy>
  <dcterms:created xsi:type="dcterms:W3CDTF">2023-09-13T02:23:09Z</dcterms:created>
  <dcterms:modified xsi:type="dcterms:W3CDTF">2023-09-13T02:23:09Z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80B76266CAF048D0B180BD7250798C20</vt:lpwstr>
  </property>
</Properties>
</file>