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104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90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90" y="694690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7" y="3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39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7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parallel time is O(m log n).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parallel 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222" t="-179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3097</TotalTime>
  <Words>1952</Words>
  <Application>Microsoft Office PowerPoint</Application>
  <PresentationFormat>On-screen Show (4:3)</PresentationFormat>
  <Paragraphs>402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74</cp:revision>
  <cp:lastPrinted>2021-11-02T04:28:40Z</cp:lastPrinted>
  <dcterms:created xsi:type="dcterms:W3CDTF">2015-10-25T06:58:34Z</dcterms:created>
  <dcterms:modified xsi:type="dcterms:W3CDTF">2024-11-04T15:16:54Z</dcterms:modified>
</cp:coreProperties>
</file>