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8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1042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schedule(static,1)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and direction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30" y="2970488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123231" cy="52876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Let T</a:t>
            </a:r>
            <a:r>
              <a:rPr lang="en-US" baseline="-25000"/>
              <a:t>1</a:t>
            </a:r>
            <a:r>
              <a:rPr lang="en-US"/>
              <a:t> and T</a:t>
            </a:r>
            <a:r>
              <a:rPr lang="en-US" baseline="-25000"/>
              <a:t>2</a:t>
            </a:r>
            <a:r>
              <a:rPr lang="en-US"/>
              <a:t> be iterations s.t. 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* </a:t>
            </a:r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Distance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Direction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sign(T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).</a:t>
            </a:r>
          </a:p>
          <a:p>
            <a:r>
              <a:rPr lang="en-US" smtClean="0"/>
              <a:t>Consider a nested loop over (i,j) (j is the inner loop).</a:t>
            </a:r>
          </a:p>
          <a:p>
            <a:pPr marL="3086100" indent="455613"/>
            <a:r>
              <a:rPr lang="en-US" smtClean="0"/>
              <a:t>The following direction vectors are possible</a:t>
            </a:r>
          </a:p>
          <a:p>
            <a:pPr marL="3486150" lvl="1" indent="458788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mean, e.g. iteration (i,j) depends on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51050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Transformed loop must be legal.  Also, we want it to be parallelizable.</a:t>
                </a:r>
              </a:p>
              <a:p>
                <a:r>
                  <a:rPr lang="en-US" dirty="0" err="1" smtClean="0">
                    <a:solidFill>
                      <a:srgbClr val="140EFA"/>
                    </a:solidFill>
                  </a:rPr>
                  <a:t>Thm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a </a:t>
                </a:r>
                <a:r>
                  <a:rPr lang="en-US" dirty="0" err="1" smtClean="0"/>
                  <a:t>unimodular</a:t>
                </a:r>
                <a:r>
                  <a:rPr lang="en-US" dirty="0" smtClean="0"/>
                  <a:t>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 dirty="0"/>
                  <a:t> is legal for all </a:t>
                </a:r>
                <a:r>
                  <a:rPr lang="en-US" dirty="0" smtClean="0"/>
                  <a:t>distance </a:t>
                </a:r>
                <a:r>
                  <a:rPr lang="en-US" dirty="0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is a legal transformation.</a:t>
                </a:r>
              </a:p>
              <a:p>
                <a:r>
                  <a:rPr lang="en-US" dirty="0" smtClean="0">
                    <a:solidFill>
                      <a:srgbClr val="140EFA"/>
                    </a:solidFill>
                  </a:rPr>
                  <a:t>Ex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New direction </a:t>
                </a:r>
                <a:r>
                  <a:rPr lang="en-US" dirty="0"/>
                  <a:t>vectors are </a:t>
                </a:r>
                <a:r>
                  <a:rPr lang="en-US" dirty="0" smtClean="0"/>
                  <a:t>(+,+) </a:t>
                </a:r>
                <a:r>
                  <a:rPr lang="en-US" dirty="0"/>
                  <a:t>and </a:t>
                </a:r>
                <a:r>
                  <a:rPr lang="en-US" dirty="0" smtClean="0"/>
                  <a:t>(+,0), so the loop with the new loop indices is legal.</a:t>
                </a:r>
              </a:p>
              <a:p>
                <a:r>
                  <a:rPr lang="en-US" dirty="0" err="1" smtClean="0">
                    <a:solidFill>
                      <a:srgbClr val="140EFA"/>
                    </a:solidFill>
                  </a:rPr>
                  <a:t>Thm</a:t>
                </a:r>
                <a:r>
                  <a:rPr lang="en-US" dirty="0" smtClean="0"/>
                  <a:t> Suppose all the direction vectors for a loop are + in the </a:t>
                </a:r>
                <a:r>
                  <a:rPr lang="en-US" dirty="0" err="1" smtClean="0"/>
                  <a:t>i’th</a:t>
                </a:r>
                <a:r>
                  <a:rPr lang="en-US" dirty="0" smtClean="0"/>
                  <a:t> coordinate, for some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 Then all loops deeper than level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can be run in parallel.</a:t>
                </a:r>
              </a:p>
              <a:p>
                <a:r>
                  <a:rPr lang="en-US" dirty="0" smtClean="0">
                    <a:solidFill>
                      <a:srgbClr val="140EFA"/>
                    </a:solidFill>
                  </a:rPr>
                  <a:t>Ex</a:t>
                </a:r>
                <a:r>
                  <a:rPr lang="en-US" dirty="0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loop can be parallelized.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5105038"/>
              </a:xfrm>
              <a:blipFill>
                <a:blip r:embed="rId2"/>
                <a:stretch>
                  <a:fillRect l="-655" t="-2748" r="-2400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Gauss-Seidel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1, </a:t>
            </a:r>
            <a:r>
              <a:rPr lang="en-US" smtClean="0"/>
              <a:t>F</a:t>
            </a:r>
            <a:r>
              <a:rPr lang="en-US" baseline="-25000"/>
              <a:t>2</a:t>
            </a:r>
            <a:r>
              <a:rPr lang="en-US" smtClean="0"/>
              <a:t>, ...,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32072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S1 and S2 are independent if running them in different orders produces the same result.  Otherwise they’re 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Parallelizing loops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48957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Parallelizing loops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27205" cy="45971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8564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  <a:p>
            <a:pPr lvl="1" eaLnBrk="1" hangingPunct="1"/>
            <a:r>
              <a:rPr lang="en-US" smtClean="0"/>
              <a:t>Different connected components can be done in parallel.</a:t>
            </a:r>
          </a:p>
          <a:p>
            <a:pPr lvl="1" eaLnBrk="1" hangingPunct="1"/>
            <a:r>
              <a:rPr lang="en-US" smtClean="0"/>
              <a:t>Each connected component must be done sequentially.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72614</TotalTime>
  <Words>3181</Words>
  <Application>Microsoft Office PowerPoint</Application>
  <PresentationFormat>On-screen Show (4:3)</PresentationFormat>
  <Paragraphs>484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Parallelizing loops</vt:lpstr>
      <vt:lpstr>Parallelizing loops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4147</cp:revision>
  <cp:lastPrinted>2023-11-29T15:45:00Z</cp:lastPrinted>
  <dcterms:created xsi:type="dcterms:W3CDTF">2004-01-06T19:40:29Z</dcterms:created>
  <dcterms:modified xsi:type="dcterms:W3CDTF">2024-11-20T13:00:49Z</dcterms:modified>
</cp:coreProperties>
</file>