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772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No processor is idle up to time T. </a:t>
            </a:r>
          </a:p>
          <a:p>
            <a:pPr lvl="1"/>
            <a:r>
              <a:rPr lang="en-US" sz="2400" smtClean="0"/>
              <a:t>So total work from all jobs is so  W </a:t>
            </a:r>
            <a:r>
              <a:rPr lang="en-US" sz="2400" smtClean="0">
                <a:latin typeface="Symbol" pitchFamily="18" charset="2"/>
              </a:rPr>
              <a:t>³ </a:t>
            </a:r>
            <a:r>
              <a:rPr lang="en-US" sz="2400" smtClean="0"/>
              <a:t>T*p, and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W / p = 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Cilk, ADLB, Zoltan,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B, each with half the nodes.</a:t>
            </a:r>
          </a:p>
          <a:p>
            <a:r>
              <a:rPr lang="en-US" smtClean="0"/>
              <a:t>For i=1, ...,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is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weight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  <p:sp>
        <p:nvSpPr>
          <p:cNvPr id="3" name="Down Arrow 2"/>
          <p:cNvSpPr/>
          <p:nvPr/>
        </p:nvSpPr>
        <p:spPr bwMode="auto">
          <a:xfrm>
            <a:off x="4687700" y="3556829"/>
            <a:ext cx="179147" cy="522515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 (aka push).  </a:t>
            </a:r>
          </a:p>
          <a:p>
            <a:pPr lvl="1"/>
            <a:r>
              <a:rPr lang="en-US" smtClean="0"/>
              <a:t>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 (aka pull).</a:t>
            </a:r>
          </a:p>
          <a:p>
            <a:pPr lvl="1"/>
            <a:r>
              <a:rPr lang="en-US"/>
              <a:t>P</a:t>
            </a:r>
            <a:r>
              <a:rPr lang="en-US" smtClean="0"/>
              <a:t>rocesses without work steal work from processes with work.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grained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67315</TotalTime>
  <Words>2919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4277</cp:revision>
  <cp:lastPrinted>2021-11-25T03:56:41Z</cp:lastPrinted>
  <dcterms:created xsi:type="dcterms:W3CDTF">2004-01-06T19:40:29Z</dcterms:created>
  <dcterms:modified xsi:type="dcterms:W3CDTF">2024-11-25T10:07:48Z</dcterms:modified>
</cp:coreProperties>
</file>