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977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9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6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9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is generated dynamically, it’s hard to estimate the precise overhead.  So we make the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 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  <a:blipFill>
                <a:blip r:embed="rId2"/>
                <a:stretch>
                  <a:fillRect l="-216" t="-1705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victim variable is accessed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There is contention on shared victim variable. Total variable access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For isoefficiency, we want each process’s execution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variable access time.  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  <a:blipFill>
                <a:blip r:embed="rId2"/>
                <a:stretch>
                  <a:fillRect l="-71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of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71981</TotalTime>
  <Words>2703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4371</cp:revision>
  <cp:lastPrinted>2021-05-19T07:35:07Z</cp:lastPrinted>
  <dcterms:created xsi:type="dcterms:W3CDTF">2004-01-06T19:40:29Z</dcterms:created>
  <dcterms:modified xsi:type="dcterms:W3CDTF">2024-12-16T12:38:07Z</dcterms:modified>
</cp:coreProperties>
</file>