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434" r:id="rId2"/>
    <p:sldId id="458" r:id="rId3"/>
    <p:sldId id="460" r:id="rId4"/>
    <p:sldId id="4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5545-E86D-4338-A622-E95B1EE75C3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7640-F8B3-4DD3-A63F-76B7083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133C-72BF-4CBD-874A-EDEBEC02701E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7E45-B6BA-478D-9F06-6342922DBF3D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F7B9-9D52-4120-9723-0024BD74A70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8AF6-CB8B-410B-9D86-A02C7A33CCF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9E31-A193-46E6-8508-1EB9F37C0EEB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D00D-A8FE-4082-9BE3-7ED10EAD9153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FBD5-6E9E-42B5-836E-4CF089A06984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507-49AB-4622-B2B4-B8C0FE810E1D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4B-1CF5-4736-9A5B-187448C6CF21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A79-0FAC-4EA8-9412-7DDABE6F2B2A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B22-382A-4166-8B77-3647A1B76677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2A31-3E22-44CC-B8AC-3272256CE5B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3.tmp"/><Relationship Id="rId7" Type="http://schemas.openxmlformats.org/officeDocument/2006/relationships/image" Target="../media/image116.png"/><Relationship Id="rId12" Type="http://schemas.openxmlformats.org/officeDocument/2006/relationships/image" Target="../media/image191.png"/><Relationship Id="rId2" Type="http://schemas.openxmlformats.org/officeDocument/2006/relationships/image" Target="../media/image1.png"/><Relationship Id="rId16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0.png"/><Relationship Id="rId5" Type="http://schemas.openxmlformats.org/officeDocument/2006/relationships/image" Target="../media/image5.png"/><Relationship Id="rId15" Type="http://schemas.openxmlformats.org/officeDocument/2006/relationships/image" Target="../media/image194.png"/><Relationship Id="rId10" Type="http://schemas.openxmlformats.org/officeDocument/2006/relationships/image" Target="../media/image189.png"/><Relationship Id="rId4" Type="http://schemas.openxmlformats.org/officeDocument/2006/relationships/image" Target="../media/image4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3.tmp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5.png"/><Relationship Id="rId2" Type="http://schemas.openxmlformats.org/officeDocument/2006/relationships/image" Target="../media/image1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0.png"/><Relationship Id="rId5" Type="http://schemas.openxmlformats.org/officeDocument/2006/relationships/image" Target="../media/image5.png"/><Relationship Id="rId15" Type="http://schemas.openxmlformats.org/officeDocument/2006/relationships/image" Target="../media/image203.png"/><Relationship Id="rId10" Type="http://schemas.openxmlformats.org/officeDocument/2006/relationships/image" Target="../media/image199.png"/><Relationship Id="rId4" Type="http://schemas.openxmlformats.org/officeDocument/2006/relationships/image" Target="../media/image4.png"/><Relationship Id="rId9" Type="http://schemas.openxmlformats.org/officeDocument/2006/relationships/image" Target="../media/image198.png"/><Relationship Id="rId14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18" Type="http://schemas.openxmlformats.org/officeDocument/2006/relationships/image" Target="../media/image219.png"/><Relationship Id="rId3" Type="http://schemas.openxmlformats.org/officeDocument/2006/relationships/image" Target="../media/image1130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17" Type="http://schemas.openxmlformats.org/officeDocument/2006/relationships/image" Target="../media/image218.png"/><Relationship Id="rId2" Type="http://schemas.openxmlformats.org/officeDocument/2006/relationships/image" Target="../media/image1.png"/><Relationship Id="rId16" Type="http://schemas.openxmlformats.org/officeDocument/2006/relationships/image" Target="../media/image217.png"/><Relationship Id="rId20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5" Type="http://schemas.openxmlformats.org/officeDocument/2006/relationships/image" Target="../media/image216.png"/><Relationship Id="rId10" Type="http://schemas.openxmlformats.org/officeDocument/2006/relationships/image" Target="../media/image211.png"/><Relationship Id="rId19" Type="http://schemas.openxmlformats.org/officeDocument/2006/relationships/image" Target="../media/image220.png"/><Relationship Id="rId4" Type="http://schemas.openxmlformats.org/officeDocument/2006/relationships/image" Target="../media/image1390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continuous-time Fourier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Duality</a:t>
            </a:r>
            <a:endParaRPr lang="en-US" altLang="zh-CN" b="1" i="1" u="sng" dirty="0">
              <a:solidFill>
                <a:srgbClr val="C0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1" y="1026364"/>
            <a:ext cx="8534663" cy="55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continuous-time Fourier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1" r="57924" b="-1"/>
          <a:stretch/>
        </p:blipFill>
        <p:spPr>
          <a:xfrm>
            <a:off x="567721" y="2116581"/>
            <a:ext cx="2775550" cy="1497906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1" t="33807" b="-1"/>
          <a:stretch/>
        </p:blipFill>
        <p:spPr>
          <a:xfrm>
            <a:off x="4134562" y="2163682"/>
            <a:ext cx="2733072" cy="1450208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 t="33066"/>
          <a:stretch/>
        </p:blipFill>
        <p:spPr>
          <a:xfrm>
            <a:off x="4180858" y="4253901"/>
            <a:ext cx="2686776" cy="1462783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33066" r="60855"/>
          <a:stretch/>
        </p:blipFill>
        <p:spPr>
          <a:xfrm>
            <a:off x="920503" y="4339655"/>
            <a:ext cx="2385685" cy="1462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00550" y="3740381"/>
                <a:ext cx="1169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50" y="3740381"/>
                <a:ext cx="1169936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379735" y="1677055"/>
                <a:ext cx="9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35" y="1677055"/>
                <a:ext cx="934358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939278" y="1601608"/>
                <a:ext cx="1169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78" y="1601608"/>
                <a:ext cx="1169936" cy="461665"/>
              </a:xfrm>
              <a:prstGeom prst="rect">
                <a:avLst/>
              </a:prstGeom>
              <a:blipFill>
                <a:blip r:embed="rId9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122573" y="2071807"/>
                <a:ext cx="411766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73" y="2071807"/>
                <a:ext cx="4117666" cy="10219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81895" y="3131021"/>
                <a:ext cx="4247509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95" y="3131021"/>
                <a:ext cx="4247509" cy="10219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981895" y="1990100"/>
            <a:ext cx="5128295" cy="2256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867634" y="4832756"/>
                <a:ext cx="490980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634" y="4832756"/>
                <a:ext cx="4909806" cy="10219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124625" y="3472249"/>
            <a:ext cx="1463976" cy="8501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54269" y="3897343"/>
                <a:ext cx="9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69" y="3897343"/>
                <a:ext cx="934358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928146" y="3666972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52746" y="4942721"/>
            <a:ext cx="1034539" cy="1625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340534" y="4574445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6914" y="5808510"/>
                <a:ext cx="920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14" y="5808510"/>
                <a:ext cx="9207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3429483" y="6061406"/>
            <a:ext cx="517895" cy="407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52475" y="5657406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75" y="5657406"/>
                <a:ext cx="295786" cy="369332"/>
              </a:xfrm>
              <a:prstGeom prst="rect">
                <a:avLst/>
              </a:prstGeom>
              <a:blipFill>
                <a:blip r:embed="rId15"/>
                <a:stretch>
                  <a:fillRect l="-25000" r="-20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38480" y="5854702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80" y="5854702"/>
                <a:ext cx="46519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898490" y="2012347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549883" y="2589157"/>
            <a:ext cx="2124754" cy="21015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947378" y="2494413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/>
              </a:rPr>
              <a:t>③</a:t>
            </a:r>
            <a:endParaRPr lang="en-US" sz="240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61207" y="4529401"/>
            <a:ext cx="5128295" cy="15320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941767" y="4621908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/>
              </a:rPr>
              <a:t>③</a:t>
            </a:r>
            <a:endParaRPr lang="en-US" sz="240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28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" grpId="0" animBg="1"/>
      <p:bldP spid="29" grpId="0"/>
      <p:bldP spid="30" grpId="0"/>
      <p:bldP spid="32" grpId="0"/>
      <p:bldP spid="34" grpId="0"/>
      <p:bldP spid="36" grpId="0"/>
      <p:bldP spid="38" grpId="0"/>
      <p:bldP spid="39" grpId="0"/>
      <p:bldP spid="40" grpId="0"/>
      <p:bldP spid="43" grpId="0"/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continuous-time Fourier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1" r="57924" b="-1"/>
          <a:stretch/>
        </p:blipFill>
        <p:spPr>
          <a:xfrm>
            <a:off x="567721" y="2116581"/>
            <a:ext cx="2775550" cy="1497906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1" t="33807" b="-1"/>
          <a:stretch/>
        </p:blipFill>
        <p:spPr>
          <a:xfrm>
            <a:off x="4134562" y="2163682"/>
            <a:ext cx="2733072" cy="1450208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7" t="33066"/>
          <a:stretch/>
        </p:blipFill>
        <p:spPr>
          <a:xfrm>
            <a:off x="4180858" y="4253901"/>
            <a:ext cx="2686776" cy="1462783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33066" r="60855"/>
          <a:stretch/>
        </p:blipFill>
        <p:spPr>
          <a:xfrm>
            <a:off x="920503" y="4339655"/>
            <a:ext cx="2385685" cy="1462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192336" y="1649557"/>
                <a:ext cx="290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336" y="1649557"/>
                <a:ext cx="2905411" cy="461665"/>
              </a:xfrm>
              <a:prstGeom prst="rect">
                <a:avLst/>
              </a:prstGeom>
              <a:blipFill>
                <a:blip r:embed="rId7"/>
                <a:stretch>
                  <a:fillRect r="-21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122573" y="2071807"/>
                <a:ext cx="4780539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73" y="2071807"/>
                <a:ext cx="4780539" cy="1021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81895" y="3131021"/>
                <a:ext cx="4679551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95" y="3131021"/>
                <a:ext cx="4679551" cy="1021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981895" y="1990100"/>
            <a:ext cx="5128295" cy="2256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867634" y="4832756"/>
                <a:ext cx="524175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634" y="4832756"/>
                <a:ext cx="5241756" cy="10219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124625" y="3472249"/>
            <a:ext cx="1463976" cy="8501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12259" y="3867079"/>
                <a:ext cx="1901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9" y="3867079"/>
                <a:ext cx="1901033" cy="461665"/>
              </a:xfrm>
              <a:prstGeom prst="rect">
                <a:avLst/>
              </a:prstGeom>
              <a:blipFill>
                <a:blip r:embed="rId11"/>
                <a:stretch>
                  <a:fillRect r="-32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0368" y="3558195"/>
                <a:ext cx="1179573" cy="47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① t=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68" y="3558195"/>
                <a:ext cx="1179573" cy="475649"/>
              </a:xfrm>
              <a:prstGeom prst="rect">
                <a:avLst/>
              </a:prstGeom>
              <a:blipFill>
                <a:blip r:embed="rId12"/>
                <a:stretch>
                  <a:fillRect l="-5155" t="-5128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052746" y="4942721"/>
            <a:ext cx="1034539" cy="1625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340534" y="4574445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6914" y="5808510"/>
                <a:ext cx="940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14" y="5808510"/>
                <a:ext cx="94006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3429483" y="6061406"/>
            <a:ext cx="517895" cy="407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52475" y="5657406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75" y="5657406"/>
                <a:ext cx="295786" cy="369332"/>
              </a:xfrm>
              <a:prstGeom prst="rect">
                <a:avLst/>
              </a:prstGeom>
              <a:blipFill>
                <a:blip r:embed="rId14"/>
                <a:stretch>
                  <a:fillRect l="-25000" r="-20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38480" y="5854702"/>
                <a:ext cx="10222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80" y="5854702"/>
                <a:ext cx="102220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898490" y="2012347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549883" y="2589157"/>
            <a:ext cx="2124754" cy="21015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947378" y="2494413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③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61207" y="4529401"/>
            <a:ext cx="5128295" cy="15320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941767" y="4621908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③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393166" y="3880372"/>
                <a:ext cx="2215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66" y="3880372"/>
                <a:ext cx="2215863" cy="461665"/>
              </a:xfrm>
              <a:prstGeom prst="rect">
                <a:avLst/>
              </a:prstGeom>
              <a:blipFill>
                <a:blip r:embed="rId16"/>
                <a:stretch>
                  <a:fillRect r="-27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78266" y="1738999"/>
                <a:ext cx="19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66" y="1738999"/>
                <a:ext cx="1947393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/>
      <p:bldP spid="23" grpId="0"/>
      <p:bldP spid="3" grpId="0" animBg="1"/>
      <p:bldP spid="29" grpId="0"/>
      <p:bldP spid="30" grpId="0"/>
      <p:bldP spid="32" grpId="0"/>
      <p:bldP spid="34" grpId="0"/>
      <p:bldP spid="36" grpId="0"/>
      <p:bldP spid="38" grpId="0"/>
      <p:bldP spid="39" grpId="0"/>
      <p:bldP spid="40" grpId="0"/>
      <p:bldP spid="43" grpId="0"/>
      <p:bldP spid="44" grpId="0" animBg="1"/>
      <p:bldP spid="45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97" y="133578"/>
            <a:ext cx="9256045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continuous-time Fourier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1127" y="1603558"/>
            <a:ext cx="8806323" cy="20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1476" y="1190960"/>
            <a:ext cx="8806323" cy="76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50500" y="988964"/>
                <a:ext cx="2361737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00" y="988964"/>
                <a:ext cx="2361737" cy="90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29324" y="1301246"/>
                <a:ext cx="17228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24" y="1301246"/>
                <a:ext cx="17228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08726" y="3505066"/>
                <a:ext cx="5260350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26" y="3505066"/>
                <a:ext cx="5260350" cy="102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321127" y="2096109"/>
                <a:ext cx="8806323" cy="76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Solution: calculate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difficult; use duality property 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7" y="2096109"/>
                <a:ext cx="8806323" cy="761655"/>
              </a:xfrm>
              <a:prstGeom prst="rect">
                <a:avLst/>
              </a:prstGeom>
              <a:blipFill>
                <a:blip r:embed="rId6"/>
                <a:stretch>
                  <a:fillRect l="-1454" t="-1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360957" y="6112587"/>
                <a:ext cx="2388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57" y="6112587"/>
                <a:ext cx="23887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96978" y="6155097"/>
                <a:ext cx="1128386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78" y="6155097"/>
                <a:ext cx="1128386" cy="5393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034692" y="4587320"/>
                <a:ext cx="506279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92" y="4587320"/>
                <a:ext cx="5062796" cy="1021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311693" y="3027290"/>
                <a:ext cx="3376437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693" y="3027290"/>
                <a:ext cx="3376437" cy="539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2734213" y="6377230"/>
            <a:ext cx="517895" cy="407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57205" y="5973230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5973230"/>
                <a:ext cx="295786" cy="369332"/>
              </a:xfrm>
              <a:prstGeom prst="rect">
                <a:avLst/>
              </a:prstGeom>
              <a:blipFill>
                <a:blip r:embed="rId11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750" y="4350340"/>
                <a:ext cx="1179573" cy="47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① t=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50" y="4350340"/>
                <a:ext cx="1179573" cy="475649"/>
              </a:xfrm>
              <a:prstGeom prst="rect">
                <a:avLst/>
              </a:prstGeom>
              <a:blipFill>
                <a:blip r:embed="rId12"/>
                <a:stretch>
                  <a:fillRect l="-5699" t="-5128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1127" y="2817650"/>
                <a:ext cx="2361737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7" y="2817650"/>
                <a:ext cx="2361737" cy="908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14975" y="4729324"/>
                <a:ext cx="2595967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75" y="4729324"/>
                <a:ext cx="2595967" cy="9089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461985" y="3827850"/>
            <a:ext cx="1270564" cy="12724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95081" y="5077697"/>
                <a:ext cx="958468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81" y="5077697"/>
                <a:ext cx="958468" cy="5393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506849" y="6036602"/>
                <a:ext cx="1474634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849" y="6036602"/>
                <a:ext cx="1474634" cy="5393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82701" y="5761049"/>
                <a:ext cx="1220847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701" y="5761049"/>
                <a:ext cx="1220847" cy="9089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8880105" y="6301245"/>
            <a:ext cx="517895" cy="407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03097" y="5897245"/>
                <a:ext cx="295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097" y="5897245"/>
                <a:ext cx="295786" cy="369332"/>
              </a:xfrm>
              <a:prstGeom prst="rect">
                <a:avLst/>
              </a:prstGeom>
              <a:blipFill>
                <a:blip r:embed="rId18"/>
                <a:stretch>
                  <a:fillRect l="-25000" r="-20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2467293" y="5253705"/>
            <a:ext cx="1034539" cy="1625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2755081" y="4885429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71738" y="3314379"/>
            <a:ext cx="5128295" cy="2294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888333" y="3336626"/>
            <a:ext cx="620669" cy="38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86669" y="5761049"/>
            <a:ext cx="5128295" cy="936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6915392" y="6140050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③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15442" y="2271029"/>
                <a:ext cx="3333516" cy="908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42" y="2271029"/>
                <a:ext cx="3333516" cy="9089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8333" y="2577370"/>
                <a:ext cx="1179573" cy="47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① </a:t>
                </a: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t=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17E3D1B-8642-4E04-BD20-C413EEB9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33" y="2577370"/>
                <a:ext cx="1179573" cy="475649"/>
              </a:xfrm>
              <a:prstGeom prst="rect">
                <a:avLst/>
              </a:prstGeom>
              <a:blipFill>
                <a:blip r:embed="rId20"/>
                <a:stretch>
                  <a:fillRect l="-5699" t="-21795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58721" y="5973230"/>
            <a:ext cx="5128295" cy="74824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980273" y="3645144"/>
            <a:ext cx="1891345" cy="14837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17E3D1B-8642-4E04-BD20-C413EEB99AA0}"/>
              </a:ext>
            </a:extLst>
          </p:cNvPr>
          <p:cNvSpPr txBox="1">
            <a:spLocks/>
          </p:cNvSpPr>
          <p:nvPr/>
        </p:nvSpPr>
        <p:spPr>
          <a:xfrm>
            <a:off x="3087848" y="3552725"/>
            <a:ext cx="673533" cy="46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③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  <p:bldP spid="32" grpId="0"/>
      <p:bldP spid="33" grpId="0"/>
      <p:bldP spid="20" grpId="0"/>
      <p:bldP spid="21" grpId="0"/>
      <p:bldP spid="24" grpId="0"/>
      <p:bldP spid="28" grpId="0"/>
      <p:bldP spid="31" grpId="0"/>
      <p:bldP spid="34" grpId="0"/>
      <p:bldP spid="36" grpId="0"/>
      <p:bldP spid="38" grpId="0"/>
      <p:bldP spid="39" grpId="0" animBg="1"/>
      <p:bldP spid="40" grpId="0"/>
      <p:bldP spid="41" grpId="0" animBg="1"/>
      <p:bldP spid="42" grpId="0"/>
      <p:bldP spid="6" grpId="0"/>
      <p:bldP spid="44" grpId="0"/>
      <p:bldP spid="45" grpId="0" animBg="1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49538</TotalTime>
  <Words>128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Properties of continuous-time Fourier Transform</vt:lpstr>
      <vt:lpstr>Properties of continuous-time Fourier Transform</vt:lpstr>
      <vt:lpstr>Properties of continuous-time Fourier Transform</vt:lpstr>
      <vt:lpstr>Properties of continuous-time 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Windows User</dc:creator>
  <cp:lastModifiedBy>Windows User</cp:lastModifiedBy>
  <cp:revision>1074</cp:revision>
  <dcterms:created xsi:type="dcterms:W3CDTF">2021-02-15T07:04:51Z</dcterms:created>
  <dcterms:modified xsi:type="dcterms:W3CDTF">2024-11-06T08:48:26Z</dcterms:modified>
</cp:coreProperties>
</file>