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58"/>
  </p:normalViewPr>
  <p:slideViewPr>
    <p:cSldViewPr snapToGrid="0" snapToObjects="1">
      <p:cViewPr>
        <p:scale>
          <a:sx n="35" d="100"/>
          <a:sy n="35" d="100"/>
        </p:scale>
        <p:origin x="2392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8299-A3CD-1940-8B92-32F0F2848E2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824C-D095-964F-9AC5-13F829F62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3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8299-A3CD-1940-8B92-32F0F2848E2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824C-D095-964F-9AC5-13F829F62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7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8299-A3CD-1940-8B92-32F0F2848E2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824C-D095-964F-9AC5-13F829F62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8299-A3CD-1940-8B92-32F0F2848E2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824C-D095-964F-9AC5-13F829F62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8299-A3CD-1940-8B92-32F0F2848E2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824C-D095-964F-9AC5-13F829F62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4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8299-A3CD-1940-8B92-32F0F2848E2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824C-D095-964F-9AC5-13F829F62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3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8299-A3CD-1940-8B92-32F0F2848E2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824C-D095-964F-9AC5-13F829F62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8299-A3CD-1940-8B92-32F0F2848E2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824C-D095-964F-9AC5-13F829F62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9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8299-A3CD-1940-8B92-32F0F2848E2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824C-D095-964F-9AC5-13F829F62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6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8299-A3CD-1940-8B92-32F0F2848E2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824C-D095-964F-9AC5-13F829F62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8299-A3CD-1940-8B92-32F0F2848E2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824C-D095-964F-9AC5-13F829F62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0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78299-A3CD-1940-8B92-32F0F2848E2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8824C-D095-964F-9AC5-13F829F62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1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1091" y="-1341"/>
            <a:ext cx="13582691" cy="96025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491" y="0"/>
            <a:ext cx="7419109" cy="96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Macintosh PowerPoint</Application>
  <PresentationFormat>A3 Paper (297x420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昱光 朱</dc:creator>
  <cp:lastModifiedBy>昱光 朱</cp:lastModifiedBy>
  <cp:revision>3</cp:revision>
  <cp:lastPrinted>2018-11-28T07:27:11Z</cp:lastPrinted>
  <dcterms:created xsi:type="dcterms:W3CDTF">2018-11-28T07:15:41Z</dcterms:created>
  <dcterms:modified xsi:type="dcterms:W3CDTF">2018-11-28T07:27:19Z</dcterms:modified>
</cp:coreProperties>
</file>