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7" r:id="rId2"/>
    <p:sldId id="5459" r:id="rId3"/>
    <p:sldId id="5473" r:id="rId4"/>
    <p:sldId id="5465" r:id="rId5"/>
    <p:sldId id="5481" r:id="rId6"/>
    <p:sldId id="5474" r:id="rId7"/>
    <p:sldId id="5478" r:id="rId8"/>
    <p:sldId id="5472" r:id="rId9"/>
    <p:sldId id="5475" r:id="rId10"/>
    <p:sldId id="5466" r:id="rId11"/>
    <p:sldId id="5476" r:id="rId12"/>
    <p:sldId id="5479" r:id="rId13"/>
    <p:sldId id="5482" r:id="rId14"/>
    <p:sldId id="5471" r:id="rId1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B7B7"/>
    <a:srgbClr val="5B9BD5"/>
    <a:srgbClr val="00B0F0"/>
    <a:srgbClr val="2E75B6"/>
    <a:srgbClr val="226FA6"/>
    <a:srgbClr val="F4833D"/>
    <a:srgbClr val="FFFFFF"/>
    <a:srgbClr val="FFC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947" autoAdjust="0"/>
    <p:restoredTop sz="95383" autoAdjust="0"/>
  </p:normalViewPr>
  <p:slideViewPr>
    <p:cSldViewPr snapToGrid="0">
      <p:cViewPr varScale="1">
        <p:scale>
          <a:sx n="116" d="100"/>
          <a:sy n="116" d="100"/>
        </p:scale>
        <p:origin x="512" y="184"/>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90" d="100"/>
          <a:sy n="90" d="100"/>
        </p:scale>
        <p:origin x="3840" y="20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13">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15">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1B3CAD17-720E-3645-85BA-1C17E5218D91}" type="doc">
      <dgm:prSet loTypeId="urn:microsoft.com/office/officeart/2005/8/layout/process4" loCatId="" qsTypeId="urn:microsoft.com/office/officeart/2005/8/quickstyle/simple1#13" qsCatId="simple" csTypeId="urn:microsoft.com/office/officeart/2005/8/colors/accent1_2#13" csCatId="accent1" phldr="1"/>
      <dgm:spPr/>
      <dgm:t>
        <a:bodyPr/>
        <a:lstStyle/>
        <a:p>
          <a:endParaRPr lang="zh-CN" altLang="en-US"/>
        </a:p>
      </dgm:t>
    </dgm:pt>
    <dgm:pt modelId="{4782F876-2877-494D-B48B-956BA8B5161D}">
      <dgm:prSet phldrT="[文本]"/>
      <dgm:spPr>
        <a:solidFill>
          <a:schemeClr val="accent2"/>
        </a:solidFill>
      </dgm:spPr>
      <dgm:t>
        <a:bodyPr/>
        <a:lstStyle/>
        <a:p>
          <a:r>
            <a:rPr lang="zh-CN" altLang="en-US" dirty="0"/>
            <a:t>七月八月</a:t>
          </a:r>
        </a:p>
      </dgm:t>
    </dgm:pt>
    <dgm:pt modelId="{56208368-CAA4-A647-934A-EBB44D0D62F6}" type="parTrans" cxnId="{98574AC6-87B2-5649-A1DE-70A7436A115E}">
      <dgm:prSet/>
      <dgm:spPr/>
      <dgm:t>
        <a:bodyPr/>
        <a:lstStyle/>
        <a:p>
          <a:endParaRPr lang="zh-CN" altLang="en-US"/>
        </a:p>
      </dgm:t>
    </dgm:pt>
    <dgm:pt modelId="{0D514151-B76E-B247-A896-7EA609CFFBFF}" type="sibTrans" cxnId="{98574AC6-87B2-5649-A1DE-70A7436A115E}">
      <dgm:prSet/>
      <dgm:spPr/>
      <dgm:t>
        <a:bodyPr/>
        <a:lstStyle/>
        <a:p>
          <a:endParaRPr lang="zh-CN" altLang="en-US"/>
        </a:p>
      </dgm:t>
    </dgm:pt>
    <dgm:pt modelId="{D0C2351E-5D16-1941-9E5B-3F776CB06AE1}">
      <dgm:prSet phldrT="[文本]"/>
      <dgm:spPr/>
      <dgm:t>
        <a:bodyPr/>
        <a:lstStyle/>
        <a:p>
          <a:r>
            <a:rPr lang="zh-CN" altLang="en-US" dirty="0"/>
            <a:t>新华保险项目，中粮项目</a:t>
          </a:r>
        </a:p>
      </dgm:t>
    </dgm:pt>
    <dgm:pt modelId="{91AA533A-1EDB-0844-A060-8A6FE2BD5E21}" type="parTrans" cxnId="{11CEAF4C-A975-8C4B-BA18-5F047F97FE14}">
      <dgm:prSet/>
      <dgm:spPr/>
      <dgm:t>
        <a:bodyPr/>
        <a:lstStyle/>
        <a:p>
          <a:endParaRPr lang="zh-CN" altLang="en-US"/>
        </a:p>
      </dgm:t>
    </dgm:pt>
    <dgm:pt modelId="{D5DC0924-E5F8-9640-ABA6-5A72D8212F9D}" type="sibTrans" cxnId="{11CEAF4C-A975-8C4B-BA18-5F047F97FE14}">
      <dgm:prSet/>
      <dgm:spPr/>
      <dgm:t>
        <a:bodyPr/>
        <a:lstStyle/>
        <a:p>
          <a:endParaRPr lang="zh-CN" altLang="en-US"/>
        </a:p>
      </dgm:t>
    </dgm:pt>
    <dgm:pt modelId="{3C1BE348-7564-7844-8A5B-0AF57A4F4AFB}">
      <dgm:prSet phldrT="[文本]"/>
      <dgm:spPr>
        <a:solidFill>
          <a:schemeClr val="accent3"/>
        </a:solidFill>
        <a:effectLst>
          <a:outerShdw blurRad="457200" dist="50800" dir="5400000" sx="87000" sy="87000" algn="ctr" rotWithShape="0">
            <a:srgbClr val="000000">
              <a:alpha val="13000"/>
            </a:srgbClr>
          </a:outerShdw>
        </a:effectLst>
      </dgm:spPr>
      <dgm:t>
        <a:bodyPr/>
        <a:lstStyle/>
        <a:p>
          <a:r>
            <a:rPr lang="zh-CN" altLang="en-US" dirty="0"/>
            <a:t>九月十月十一月</a:t>
          </a:r>
        </a:p>
      </dgm:t>
    </dgm:pt>
    <dgm:pt modelId="{C1F2F1E1-809D-1947-A5FB-3B010850B67D}" type="parTrans" cxnId="{839886A2-329D-6944-B842-6EF815971245}">
      <dgm:prSet/>
      <dgm:spPr/>
      <dgm:t>
        <a:bodyPr/>
        <a:lstStyle/>
        <a:p>
          <a:endParaRPr lang="zh-CN" altLang="en-US"/>
        </a:p>
      </dgm:t>
    </dgm:pt>
    <dgm:pt modelId="{23C11AF4-FEAE-464D-B250-6683D07560EF}" type="sibTrans" cxnId="{839886A2-329D-6944-B842-6EF815971245}">
      <dgm:prSet/>
      <dgm:spPr/>
      <dgm:t>
        <a:bodyPr/>
        <a:lstStyle/>
        <a:p>
          <a:endParaRPr lang="zh-CN" altLang="en-US"/>
        </a:p>
      </dgm:t>
    </dgm:pt>
    <dgm:pt modelId="{838B4336-FF7F-2E46-808A-73B8E6D66CD5}">
      <dgm:prSet phldrT="[文本]"/>
      <dgm:spPr/>
      <dgm:t>
        <a:bodyPr/>
        <a:lstStyle/>
        <a:p>
          <a:r>
            <a:rPr lang="zh-CN" altLang="en-US" dirty="0"/>
            <a:t>东原项目，博智林项目</a:t>
          </a:r>
        </a:p>
      </dgm:t>
    </dgm:pt>
    <dgm:pt modelId="{F933F3F8-746C-3844-8F54-B843D4F8B5C1}" type="parTrans" cxnId="{48EB8B7D-8B50-6648-A4D1-BF9B4982B44C}">
      <dgm:prSet/>
      <dgm:spPr/>
      <dgm:t>
        <a:bodyPr/>
        <a:lstStyle/>
        <a:p>
          <a:endParaRPr lang="zh-CN" altLang="en-US"/>
        </a:p>
      </dgm:t>
    </dgm:pt>
    <dgm:pt modelId="{A8615CC0-35ED-C342-A755-E231F5FE1D6B}" type="sibTrans" cxnId="{48EB8B7D-8B50-6648-A4D1-BF9B4982B44C}">
      <dgm:prSet/>
      <dgm:spPr/>
      <dgm:t>
        <a:bodyPr/>
        <a:lstStyle/>
        <a:p>
          <a:endParaRPr lang="zh-CN" altLang="en-US"/>
        </a:p>
      </dgm:t>
    </dgm:pt>
    <dgm:pt modelId="{45E484B5-4F53-BB41-BB23-F315F2427E83}">
      <dgm:prSet phldrT="[文本]"/>
      <dgm:spPr>
        <a:solidFill>
          <a:schemeClr val="accent6"/>
        </a:solidFill>
      </dgm:spPr>
      <dgm:t>
        <a:bodyPr/>
        <a:lstStyle/>
        <a:p>
          <a:r>
            <a:rPr lang="zh-CN" altLang="en-US" dirty="0"/>
            <a:t>十一月十二月</a:t>
          </a:r>
        </a:p>
      </dgm:t>
    </dgm:pt>
    <dgm:pt modelId="{2B3A77A0-A776-0B4E-A741-AE4586D9CD99}" type="parTrans" cxnId="{1AD8A27E-AAB3-4344-A73A-856071FE2DEB}">
      <dgm:prSet/>
      <dgm:spPr/>
      <dgm:t>
        <a:bodyPr/>
        <a:lstStyle/>
        <a:p>
          <a:endParaRPr lang="zh-CN" altLang="en-US"/>
        </a:p>
      </dgm:t>
    </dgm:pt>
    <dgm:pt modelId="{22483EF1-4C97-0545-84F9-FA5F3826539B}" type="sibTrans" cxnId="{1AD8A27E-AAB3-4344-A73A-856071FE2DEB}">
      <dgm:prSet/>
      <dgm:spPr/>
      <dgm:t>
        <a:bodyPr/>
        <a:lstStyle/>
        <a:p>
          <a:endParaRPr lang="zh-CN" altLang="en-US"/>
        </a:p>
      </dgm:t>
    </dgm:pt>
    <dgm:pt modelId="{311F429D-6D86-8B46-8BF0-22419404775B}">
      <dgm:prSet phldrT="[文本]"/>
      <dgm:spPr/>
      <dgm:t>
        <a:bodyPr/>
        <a:lstStyle/>
        <a:p>
          <a:r>
            <a:rPr lang="zh-CN" altLang="en-US" dirty="0"/>
            <a:t>公司门户产品，东</a:t>
          </a:r>
          <a:r>
            <a:rPr lang="zh-CN" altLang="en-US"/>
            <a:t>鹏项目</a:t>
          </a:r>
          <a:endParaRPr lang="zh-CN" altLang="en-US" dirty="0"/>
        </a:p>
      </dgm:t>
    </dgm:pt>
    <dgm:pt modelId="{86A7F9C3-1291-CF4B-A320-439191FA565E}" type="parTrans" cxnId="{A1BADFD1-4FAE-844C-A5B7-F6FD1258F47B}">
      <dgm:prSet/>
      <dgm:spPr/>
      <dgm:t>
        <a:bodyPr/>
        <a:lstStyle/>
        <a:p>
          <a:endParaRPr lang="zh-CN" altLang="en-US"/>
        </a:p>
      </dgm:t>
    </dgm:pt>
    <dgm:pt modelId="{8BD0A14D-99DA-8549-90B1-495CB353FF59}" type="sibTrans" cxnId="{A1BADFD1-4FAE-844C-A5B7-F6FD1258F47B}">
      <dgm:prSet/>
      <dgm:spPr/>
      <dgm:t>
        <a:bodyPr/>
        <a:lstStyle/>
        <a:p>
          <a:endParaRPr lang="zh-CN" altLang="en-US"/>
        </a:p>
      </dgm:t>
    </dgm:pt>
    <dgm:pt modelId="{A64C4D62-DCEB-504D-AE3D-C38EE3565D8B}">
      <dgm:prSet/>
      <dgm:spPr/>
      <dgm:t>
        <a:bodyPr/>
        <a:lstStyle/>
        <a:p>
          <a:r>
            <a:rPr lang="zh-CN" altLang="en-US" dirty="0"/>
            <a:t>入职公司以来总结</a:t>
          </a:r>
        </a:p>
      </dgm:t>
    </dgm:pt>
    <dgm:pt modelId="{066CF180-361D-3849-A1EE-A68CCBCBF8A6}" type="parTrans" cxnId="{BFF506A1-5982-C04D-B919-89419BDCA940}">
      <dgm:prSet/>
      <dgm:spPr/>
      <dgm:t>
        <a:bodyPr/>
        <a:lstStyle/>
        <a:p>
          <a:endParaRPr lang="zh-CN" altLang="en-US"/>
        </a:p>
      </dgm:t>
    </dgm:pt>
    <dgm:pt modelId="{1FCCD000-E3D9-574F-8009-AAD63620DC35}" type="sibTrans" cxnId="{BFF506A1-5982-C04D-B919-89419BDCA940}">
      <dgm:prSet/>
      <dgm:spPr/>
      <dgm:t>
        <a:bodyPr/>
        <a:lstStyle/>
        <a:p>
          <a:endParaRPr lang="zh-CN" altLang="en-US"/>
        </a:p>
      </dgm:t>
    </dgm:pt>
    <dgm:pt modelId="{F9E3A089-FBE5-1041-8A88-DBA5A2E4FA44}" type="pres">
      <dgm:prSet presAssocID="{1B3CAD17-720E-3645-85BA-1C17E5218D91}" presName="Name0" presStyleCnt="0">
        <dgm:presLayoutVars>
          <dgm:dir/>
          <dgm:animLvl val="lvl"/>
          <dgm:resizeHandles val="exact"/>
        </dgm:presLayoutVars>
      </dgm:prSet>
      <dgm:spPr/>
    </dgm:pt>
    <dgm:pt modelId="{D6058BB9-939E-E24A-A453-5D5C89467DED}" type="pres">
      <dgm:prSet presAssocID="{45E484B5-4F53-BB41-BB23-F315F2427E83}" presName="boxAndChildren" presStyleCnt="0"/>
      <dgm:spPr/>
    </dgm:pt>
    <dgm:pt modelId="{E2B9A9E4-2BA7-E04C-8EC1-0BFE0C1D9E9B}" type="pres">
      <dgm:prSet presAssocID="{45E484B5-4F53-BB41-BB23-F315F2427E83}" presName="parentTextBox" presStyleLbl="node1" presStyleIdx="0" presStyleCnt="4"/>
      <dgm:spPr/>
    </dgm:pt>
    <dgm:pt modelId="{7419741B-8098-B146-A875-46A7AC94DB87}" type="pres">
      <dgm:prSet presAssocID="{45E484B5-4F53-BB41-BB23-F315F2427E83}" presName="entireBox" presStyleLbl="node1" presStyleIdx="0" presStyleCnt="4"/>
      <dgm:spPr/>
    </dgm:pt>
    <dgm:pt modelId="{6F109366-1ABE-4047-BBFD-41D8AA4B770A}" type="pres">
      <dgm:prSet presAssocID="{45E484B5-4F53-BB41-BB23-F315F2427E83}" presName="descendantBox" presStyleCnt="0"/>
      <dgm:spPr/>
    </dgm:pt>
    <dgm:pt modelId="{6A6E0DFA-3361-0643-A413-103B23FF3320}" type="pres">
      <dgm:prSet presAssocID="{311F429D-6D86-8B46-8BF0-22419404775B}" presName="childTextBox" presStyleLbl="fgAccFollowNode1" presStyleIdx="0" presStyleCnt="3">
        <dgm:presLayoutVars>
          <dgm:bulletEnabled val="1"/>
        </dgm:presLayoutVars>
      </dgm:prSet>
      <dgm:spPr/>
    </dgm:pt>
    <dgm:pt modelId="{E926EA8C-2BEC-BF4C-A30B-F02EB997F3D9}" type="pres">
      <dgm:prSet presAssocID="{23C11AF4-FEAE-464D-B250-6683D07560EF}" presName="sp" presStyleCnt="0"/>
      <dgm:spPr/>
    </dgm:pt>
    <dgm:pt modelId="{FD276437-9458-9544-B395-1E53F100712F}" type="pres">
      <dgm:prSet presAssocID="{3C1BE348-7564-7844-8A5B-0AF57A4F4AFB}" presName="arrowAndChildren" presStyleCnt="0"/>
      <dgm:spPr/>
    </dgm:pt>
    <dgm:pt modelId="{9F457F38-A1E1-4B4C-81DB-00AB562B1271}" type="pres">
      <dgm:prSet presAssocID="{3C1BE348-7564-7844-8A5B-0AF57A4F4AFB}" presName="parentTextArrow" presStyleLbl="node1" presStyleIdx="0" presStyleCnt="4"/>
      <dgm:spPr/>
    </dgm:pt>
    <dgm:pt modelId="{2365C916-3C75-084D-88C1-8CBA9CA19629}" type="pres">
      <dgm:prSet presAssocID="{3C1BE348-7564-7844-8A5B-0AF57A4F4AFB}" presName="arrow" presStyleLbl="node1" presStyleIdx="1" presStyleCnt="4"/>
      <dgm:spPr/>
    </dgm:pt>
    <dgm:pt modelId="{C14D6C5B-2C9C-8444-AD21-085C726C5559}" type="pres">
      <dgm:prSet presAssocID="{3C1BE348-7564-7844-8A5B-0AF57A4F4AFB}" presName="descendantArrow" presStyleCnt="0"/>
      <dgm:spPr/>
    </dgm:pt>
    <dgm:pt modelId="{6E31D15F-FF97-954B-9199-03AA5196D706}" type="pres">
      <dgm:prSet presAssocID="{838B4336-FF7F-2E46-808A-73B8E6D66CD5}" presName="childTextArrow" presStyleLbl="fgAccFollowNode1" presStyleIdx="1" presStyleCnt="3">
        <dgm:presLayoutVars>
          <dgm:bulletEnabled val="1"/>
        </dgm:presLayoutVars>
      </dgm:prSet>
      <dgm:spPr/>
    </dgm:pt>
    <dgm:pt modelId="{B1F64999-EF1C-1247-AB5B-002303EB0788}" type="pres">
      <dgm:prSet presAssocID="{0D514151-B76E-B247-A896-7EA609CFFBFF}" presName="sp" presStyleCnt="0"/>
      <dgm:spPr/>
    </dgm:pt>
    <dgm:pt modelId="{879570A1-9CA8-7942-BAD5-ECFADCC462A2}" type="pres">
      <dgm:prSet presAssocID="{4782F876-2877-494D-B48B-956BA8B5161D}" presName="arrowAndChildren" presStyleCnt="0"/>
      <dgm:spPr/>
    </dgm:pt>
    <dgm:pt modelId="{572A420D-EB4D-CE44-A74B-93C113D719A3}" type="pres">
      <dgm:prSet presAssocID="{4782F876-2877-494D-B48B-956BA8B5161D}" presName="parentTextArrow" presStyleLbl="node1" presStyleIdx="1" presStyleCnt="4"/>
      <dgm:spPr/>
    </dgm:pt>
    <dgm:pt modelId="{07312763-A549-B044-BC3A-95A10CCAD8AD}" type="pres">
      <dgm:prSet presAssocID="{4782F876-2877-494D-B48B-956BA8B5161D}" presName="arrow" presStyleLbl="node1" presStyleIdx="2" presStyleCnt="4"/>
      <dgm:spPr/>
    </dgm:pt>
    <dgm:pt modelId="{2A98F12E-DEF5-2545-AA0E-C98F0855E101}" type="pres">
      <dgm:prSet presAssocID="{4782F876-2877-494D-B48B-956BA8B5161D}" presName="descendantArrow" presStyleCnt="0"/>
      <dgm:spPr/>
    </dgm:pt>
    <dgm:pt modelId="{CBB173E1-C81F-924D-BC12-C09F6E515B8D}" type="pres">
      <dgm:prSet presAssocID="{D0C2351E-5D16-1941-9E5B-3F776CB06AE1}" presName="childTextArrow" presStyleLbl="fgAccFollowNode1" presStyleIdx="2" presStyleCnt="3">
        <dgm:presLayoutVars>
          <dgm:bulletEnabled val="1"/>
        </dgm:presLayoutVars>
      </dgm:prSet>
      <dgm:spPr/>
    </dgm:pt>
    <dgm:pt modelId="{A8A1595B-CDAB-2048-824D-4E01078AF1EA}" type="pres">
      <dgm:prSet presAssocID="{1FCCD000-E3D9-574F-8009-AAD63620DC35}" presName="sp" presStyleCnt="0"/>
      <dgm:spPr/>
    </dgm:pt>
    <dgm:pt modelId="{21AE89A8-2DA6-124A-AC85-BA466D788169}" type="pres">
      <dgm:prSet presAssocID="{A64C4D62-DCEB-504D-AE3D-C38EE3565D8B}" presName="arrowAndChildren" presStyleCnt="0"/>
      <dgm:spPr/>
    </dgm:pt>
    <dgm:pt modelId="{2C2D02DA-7D8F-9444-B966-35DBD6F34663}" type="pres">
      <dgm:prSet presAssocID="{A64C4D62-DCEB-504D-AE3D-C38EE3565D8B}" presName="parentTextArrow" presStyleLbl="node1" presStyleIdx="3" presStyleCnt="4"/>
      <dgm:spPr/>
    </dgm:pt>
  </dgm:ptLst>
  <dgm:cxnLst>
    <dgm:cxn modelId="{ABE4F606-B157-7641-B3D2-BE7C68D4C8E6}" type="presOf" srcId="{1B3CAD17-720E-3645-85BA-1C17E5218D91}" destId="{F9E3A089-FBE5-1041-8A88-DBA5A2E4FA44}" srcOrd="0" destOrd="0" presId="urn:microsoft.com/office/officeart/2005/8/layout/process4"/>
    <dgm:cxn modelId="{255CD432-0C9A-DD40-9ED4-DF5FC70F2DA2}" type="presOf" srcId="{45E484B5-4F53-BB41-BB23-F315F2427E83}" destId="{E2B9A9E4-2BA7-E04C-8EC1-0BFE0C1D9E9B}" srcOrd="0" destOrd="0" presId="urn:microsoft.com/office/officeart/2005/8/layout/process4"/>
    <dgm:cxn modelId="{0FAA0541-66E6-D242-A163-4AFC8B5149FC}" type="presOf" srcId="{A64C4D62-DCEB-504D-AE3D-C38EE3565D8B}" destId="{2C2D02DA-7D8F-9444-B966-35DBD6F34663}" srcOrd="0" destOrd="0" presId="urn:microsoft.com/office/officeart/2005/8/layout/process4"/>
    <dgm:cxn modelId="{72BED747-B635-8A40-A331-3BA358C727CC}" type="presOf" srcId="{311F429D-6D86-8B46-8BF0-22419404775B}" destId="{6A6E0DFA-3361-0643-A413-103B23FF3320}" srcOrd="0" destOrd="0" presId="urn:microsoft.com/office/officeart/2005/8/layout/process4"/>
    <dgm:cxn modelId="{11CEAF4C-A975-8C4B-BA18-5F047F97FE14}" srcId="{4782F876-2877-494D-B48B-956BA8B5161D}" destId="{D0C2351E-5D16-1941-9E5B-3F776CB06AE1}" srcOrd="0" destOrd="0" parTransId="{91AA533A-1EDB-0844-A060-8A6FE2BD5E21}" sibTransId="{D5DC0924-E5F8-9640-ABA6-5A72D8212F9D}"/>
    <dgm:cxn modelId="{48EB8B7D-8B50-6648-A4D1-BF9B4982B44C}" srcId="{3C1BE348-7564-7844-8A5B-0AF57A4F4AFB}" destId="{838B4336-FF7F-2E46-808A-73B8E6D66CD5}" srcOrd="0" destOrd="0" parTransId="{F933F3F8-746C-3844-8F54-B843D4F8B5C1}" sibTransId="{A8615CC0-35ED-C342-A755-E231F5FE1D6B}"/>
    <dgm:cxn modelId="{1AD8A27E-AAB3-4344-A73A-856071FE2DEB}" srcId="{1B3CAD17-720E-3645-85BA-1C17E5218D91}" destId="{45E484B5-4F53-BB41-BB23-F315F2427E83}" srcOrd="3" destOrd="0" parTransId="{2B3A77A0-A776-0B4E-A741-AE4586D9CD99}" sibTransId="{22483EF1-4C97-0545-84F9-FA5F3826539B}"/>
    <dgm:cxn modelId="{9FE21D8A-F218-5844-AEAA-4F3C01DD2B0E}" type="presOf" srcId="{838B4336-FF7F-2E46-808A-73B8E6D66CD5}" destId="{6E31D15F-FF97-954B-9199-03AA5196D706}" srcOrd="0" destOrd="0" presId="urn:microsoft.com/office/officeart/2005/8/layout/process4"/>
    <dgm:cxn modelId="{BFF506A1-5982-C04D-B919-89419BDCA940}" srcId="{1B3CAD17-720E-3645-85BA-1C17E5218D91}" destId="{A64C4D62-DCEB-504D-AE3D-C38EE3565D8B}" srcOrd="0" destOrd="0" parTransId="{066CF180-361D-3849-A1EE-A68CCBCBF8A6}" sibTransId="{1FCCD000-E3D9-574F-8009-AAD63620DC35}"/>
    <dgm:cxn modelId="{839886A2-329D-6944-B842-6EF815971245}" srcId="{1B3CAD17-720E-3645-85BA-1C17E5218D91}" destId="{3C1BE348-7564-7844-8A5B-0AF57A4F4AFB}" srcOrd="2" destOrd="0" parTransId="{C1F2F1E1-809D-1947-A5FB-3B010850B67D}" sibTransId="{23C11AF4-FEAE-464D-B250-6683D07560EF}"/>
    <dgm:cxn modelId="{253D61A3-3B77-FB42-8C49-2F99C3B504D6}" type="presOf" srcId="{3C1BE348-7564-7844-8A5B-0AF57A4F4AFB}" destId="{9F457F38-A1E1-4B4C-81DB-00AB562B1271}" srcOrd="0" destOrd="0" presId="urn:microsoft.com/office/officeart/2005/8/layout/process4"/>
    <dgm:cxn modelId="{AEC502BC-473C-BB44-8E1C-617AD4168048}" type="presOf" srcId="{3C1BE348-7564-7844-8A5B-0AF57A4F4AFB}" destId="{2365C916-3C75-084D-88C1-8CBA9CA19629}" srcOrd="1" destOrd="0" presId="urn:microsoft.com/office/officeart/2005/8/layout/process4"/>
    <dgm:cxn modelId="{42E2CDC3-FBF8-1147-9CD0-8761C0D52555}" type="presOf" srcId="{4782F876-2877-494D-B48B-956BA8B5161D}" destId="{572A420D-EB4D-CE44-A74B-93C113D719A3}" srcOrd="0" destOrd="0" presId="urn:microsoft.com/office/officeart/2005/8/layout/process4"/>
    <dgm:cxn modelId="{98574AC6-87B2-5649-A1DE-70A7436A115E}" srcId="{1B3CAD17-720E-3645-85BA-1C17E5218D91}" destId="{4782F876-2877-494D-B48B-956BA8B5161D}" srcOrd="1" destOrd="0" parTransId="{56208368-CAA4-A647-934A-EBB44D0D62F6}" sibTransId="{0D514151-B76E-B247-A896-7EA609CFFBFF}"/>
    <dgm:cxn modelId="{A1BADFD1-4FAE-844C-A5B7-F6FD1258F47B}" srcId="{45E484B5-4F53-BB41-BB23-F315F2427E83}" destId="{311F429D-6D86-8B46-8BF0-22419404775B}" srcOrd="0" destOrd="0" parTransId="{86A7F9C3-1291-CF4B-A320-439191FA565E}" sibTransId="{8BD0A14D-99DA-8549-90B1-495CB353FF59}"/>
    <dgm:cxn modelId="{6295FBE8-E3F3-AB41-898B-8B50D8B737D4}" type="presOf" srcId="{45E484B5-4F53-BB41-BB23-F315F2427E83}" destId="{7419741B-8098-B146-A875-46A7AC94DB87}" srcOrd="1" destOrd="0" presId="urn:microsoft.com/office/officeart/2005/8/layout/process4"/>
    <dgm:cxn modelId="{3EE0FFF1-E6BD-B844-9F4C-6B23425211DC}" type="presOf" srcId="{D0C2351E-5D16-1941-9E5B-3F776CB06AE1}" destId="{CBB173E1-C81F-924D-BC12-C09F6E515B8D}" srcOrd="0" destOrd="0" presId="urn:microsoft.com/office/officeart/2005/8/layout/process4"/>
    <dgm:cxn modelId="{DCF3C7F5-6C16-694A-AE60-71B9D5FD450E}" type="presOf" srcId="{4782F876-2877-494D-B48B-956BA8B5161D}" destId="{07312763-A549-B044-BC3A-95A10CCAD8AD}" srcOrd="1" destOrd="0" presId="urn:microsoft.com/office/officeart/2005/8/layout/process4"/>
    <dgm:cxn modelId="{AD591E32-34BA-894D-9308-9B4724A8684D}" type="presParOf" srcId="{F9E3A089-FBE5-1041-8A88-DBA5A2E4FA44}" destId="{D6058BB9-939E-E24A-A453-5D5C89467DED}" srcOrd="0" destOrd="0" presId="urn:microsoft.com/office/officeart/2005/8/layout/process4"/>
    <dgm:cxn modelId="{C821AAC6-6BB5-0349-9E64-D05EECF1AAFE}" type="presParOf" srcId="{D6058BB9-939E-E24A-A453-5D5C89467DED}" destId="{E2B9A9E4-2BA7-E04C-8EC1-0BFE0C1D9E9B}" srcOrd="0" destOrd="0" presId="urn:microsoft.com/office/officeart/2005/8/layout/process4"/>
    <dgm:cxn modelId="{8FA89D05-020D-8E49-AA25-01E953E1CC1E}" type="presParOf" srcId="{D6058BB9-939E-E24A-A453-5D5C89467DED}" destId="{7419741B-8098-B146-A875-46A7AC94DB87}" srcOrd="1" destOrd="0" presId="urn:microsoft.com/office/officeart/2005/8/layout/process4"/>
    <dgm:cxn modelId="{634C6488-0919-C340-9BA5-0A27FBECA016}" type="presParOf" srcId="{D6058BB9-939E-E24A-A453-5D5C89467DED}" destId="{6F109366-1ABE-4047-BBFD-41D8AA4B770A}" srcOrd="2" destOrd="0" presId="urn:microsoft.com/office/officeart/2005/8/layout/process4"/>
    <dgm:cxn modelId="{8D28C7BF-7BC1-C041-AC25-E0FE38DF3256}" type="presParOf" srcId="{6F109366-1ABE-4047-BBFD-41D8AA4B770A}" destId="{6A6E0DFA-3361-0643-A413-103B23FF3320}" srcOrd="0" destOrd="0" presId="urn:microsoft.com/office/officeart/2005/8/layout/process4"/>
    <dgm:cxn modelId="{855A3543-CE43-A944-93E3-461A22741560}" type="presParOf" srcId="{F9E3A089-FBE5-1041-8A88-DBA5A2E4FA44}" destId="{E926EA8C-2BEC-BF4C-A30B-F02EB997F3D9}" srcOrd="1" destOrd="0" presId="urn:microsoft.com/office/officeart/2005/8/layout/process4"/>
    <dgm:cxn modelId="{1C00D096-D15A-BC4D-AE1C-FBFB0DF824E4}" type="presParOf" srcId="{F9E3A089-FBE5-1041-8A88-DBA5A2E4FA44}" destId="{FD276437-9458-9544-B395-1E53F100712F}" srcOrd="2" destOrd="0" presId="urn:microsoft.com/office/officeart/2005/8/layout/process4"/>
    <dgm:cxn modelId="{DDDB49AC-92A8-C845-9D5B-C9DF2DFF9517}" type="presParOf" srcId="{FD276437-9458-9544-B395-1E53F100712F}" destId="{9F457F38-A1E1-4B4C-81DB-00AB562B1271}" srcOrd="0" destOrd="0" presId="urn:microsoft.com/office/officeart/2005/8/layout/process4"/>
    <dgm:cxn modelId="{67B5101A-138C-B94A-AC85-CA0B3077D688}" type="presParOf" srcId="{FD276437-9458-9544-B395-1E53F100712F}" destId="{2365C916-3C75-084D-88C1-8CBA9CA19629}" srcOrd="1" destOrd="0" presId="urn:microsoft.com/office/officeart/2005/8/layout/process4"/>
    <dgm:cxn modelId="{89885106-64B5-E84A-9DEF-1BFD9F2B2174}" type="presParOf" srcId="{FD276437-9458-9544-B395-1E53F100712F}" destId="{C14D6C5B-2C9C-8444-AD21-085C726C5559}" srcOrd="2" destOrd="0" presId="urn:microsoft.com/office/officeart/2005/8/layout/process4"/>
    <dgm:cxn modelId="{86FB60E7-6AFF-A64B-8C64-6C5F33577426}" type="presParOf" srcId="{C14D6C5B-2C9C-8444-AD21-085C726C5559}" destId="{6E31D15F-FF97-954B-9199-03AA5196D706}" srcOrd="0" destOrd="0" presId="urn:microsoft.com/office/officeart/2005/8/layout/process4"/>
    <dgm:cxn modelId="{C713AA64-2DAE-0A41-AA97-0413ADF4D9AA}" type="presParOf" srcId="{F9E3A089-FBE5-1041-8A88-DBA5A2E4FA44}" destId="{B1F64999-EF1C-1247-AB5B-002303EB0788}" srcOrd="3" destOrd="0" presId="urn:microsoft.com/office/officeart/2005/8/layout/process4"/>
    <dgm:cxn modelId="{4E9EDF10-2FBD-894B-9775-4E0EB2CCE9D9}" type="presParOf" srcId="{F9E3A089-FBE5-1041-8A88-DBA5A2E4FA44}" destId="{879570A1-9CA8-7942-BAD5-ECFADCC462A2}" srcOrd="4" destOrd="0" presId="urn:microsoft.com/office/officeart/2005/8/layout/process4"/>
    <dgm:cxn modelId="{89B42B6A-043E-DC4F-B42E-B35F81881229}" type="presParOf" srcId="{879570A1-9CA8-7942-BAD5-ECFADCC462A2}" destId="{572A420D-EB4D-CE44-A74B-93C113D719A3}" srcOrd="0" destOrd="0" presId="urn:microsoft.com/office/officeart/2005/8/layout/process4"/>
    <dgm:cxn modelId="{B5CEB600-E6B3-2743-A9F4-C5D56CB8570B}" type="presParOf" srcId="{879570A1-9CA8-7942-BAD5-ECFADCC462A2}" destId="{07312763-A549-B044-BC3A-95A10CCAD8AD}" srcOrd="1" destOrd="0" presId="urn:microsoft.com/office/officeart/2005/8/layout/process4"/>
    <dgm:cxn modelId="{AA7B24B7-66A8-754C-9896-730C63B055E0}" type="presParOf" srcId="{879570A1-9CA8-7942-BAD5-ECFADCC462A2}" destId="{2A98F12E-DEF5-2545-AA0E-C98F0855E101}" srcOrd="2" destOrd="0" presId="urn:microsoft.com/office/officeart/2005/8/layout/process4"/>
    <dgm:cxn modelId="{3A2CFA44-64D7-1242-AA59-834E2F151BF2}" type="presParOf" srcId="{2A98F12E-DEF5-2545-AA0E-C98F0855E101}" destId="{CBB173E1-C81F-924D-BC12-C09F6E515B8D}" srcOrd="0" destOrd="0" presId="urn:microsoft.com/office/officeart/2005/8/layout/process4"/>
    <dgm:cxn modelId="{72BDF509-A6E2-094F-A1CF-E81EE850D4A2}" type="presParOf" srcId="{F9E3A089-FBE5-1041-8A88-DBA5A2E4FA44}" destId="{A8A1595B-CDAB-2048-824D-4E01078AF1EA}" srcOrd="5" destOrd="0" presId="urn:microsoft.com/office/officeart/2005/8/layout/process4"/>
    <dgm:cxn modelId="{699DE53B-149C-FE41-87CE-D77A434BF034}" type="presParOf" srcId="{F9E3A089-FBE5-1041-8A88-DBA5A2E4FA44}" destId="{21AE89A8-2DA6-124A-AC85-BA466D788169}" srcOrd="6" destOrd="0" presId="urn:microsoft.com/office/officeart/2005/8/layout/process4"/>
    <dgm:cxn modelId="{EA625EBF-9ADB-7541-B657-B0D658CB1DA2}" type="presParOf" srcId="{21AE89A8-2DA6-124A-AC85-BA466D788169}" destId="{2C2D02DA-7D8F-9444-B966-35DBD6F34663}" srcOrd="0" destOrd="0" presId="urn:microsoft.com/office/officeart/2005/8/layout/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C2F73F8-9CAE-A246-93A5-9874A1A606ED}" type="doc">
      <dgm:prSet loTypeId="urn:microsoft.com/office/officeart/2005/8/layout/hierarchy2#4" loCatId="" qsTypeId="urn:microsoft.com/office/officeart/2005/8/quickstyle/simple1#15" qsCatId="simple" csTypeId="urn:microsoft.com/office/officeart/2005/8/colors/accent1_2#15" csCatId="accent1" phldr="1"/>
      <dgm:spPr/>
      <dgm:t>
        <a:bodyPr/>
        <a:lstStyle/>
        <a:p>
          <a:endParaRPr lang="zh-CN" altLang="en-US"/>
        </a:p>
      </dgm:t>
    </dgm:pt>
    <dgm:pt modelId="{31B9A4AA-7FA5-4E40-93F4-D04292C64626}">
      <dgm:prSet phldrT="[文本]"/>
      <dgm:spPr>
        <a:solidFill>
          <a:schemeClr val="accent3"/>
        </a:solidFill>
      </dgm:spPr>
      <dgm:t>
        <a:bodyPr/>
        <a:lstStyle/>
        <a:p>
          <a:r>
            <a:rPr lang="zh-CN" altLang="en-US" dirty="0"/>
            <a:t>部门</a:t>
          </a:r>
        </a:p>
      </dgm:t>
    </dgm:pt>
    <dgm:pt modelId="{4088AC8C-46FC-C641-BFE7-FFCF8648975B}" type="parTrans" cxnId="{AA3305DF-B34C-484C-8497-A04302C49013}">
      <dgm:prSet/>
      <dgm:spPr/>
      <dgm:t>
        <a:bodyPr/>
        <a:lstStyle/>
        <a:p>
          <a:endParaRPr lang="zh-CN" altLang="en-US"/>
        </a:p>
      </dgm:t>
    </dgm:pt>
    <dgm:pt modelId="{595A95C6-B925-474F-A75A-EB68CDB61343}" type="sibTrans" cxnId="{AA3305DF-B34C-484C-8497-A04302C49013}">
      <dgm:prSet/>
      <dgm:spPr/>
      <dgm:t>
        <a:bodyPr/>
        <a:lstStyle/>
        <a:p>
          <a:endParaRPr lang="zh-CN" altLang="en-US"/>
        </a:p>
      </dgm:t>
    </dgm:pt>
    <dgm:pt modelId="{CAA854D0-1EB0-604D-AE81-A9164693F121}">
      <dgm:prSet phldrT="[文本]"/>
      <dgm:spPr>
        <a:solidFill>
          <a:schemeClr val="accent1">
            <a:lumMod val="60000"/>
            <a:lumOff val="40000"/>
          </a:schemeClr>
        </a:solidFill>
      </dgm:spPr>
      <dgm:t>
        <a:bodyPr/>
        <a:lstStyle/>
        <a:p>
          <a:r>
            <a:rPr lang="zh-CN" altLang="en-US" dirty="0"/>
            <a:t>项目</a:t>
          </a:r>
          <a:r>
            <a:rPr lang="en-US" altLang="zh-CN" dirty="0"/>
            <a:t>1</a:t>
          </a:r>
          <a:endParaRPr lang="zh-CN" altLang="en-US" dirty="0"/>
        </a:p>
      </dgm:t>
    </dgm:pt>
    <dgm:pt modelId="{14CE4F98-4D11-BE4E-813A-31FEA3945CE7}" type="parTrans" cxnId="{6D439785-0B57-C64E-A233-18B9626832F5}">
      <dgm:prSet/>
      <dgm:spPr/>
      <dgm:t>
        <a:bodyPr/>
        <a:lstStyle/>
        <a:p>
          <a:endParaRPr lang="zh-CN" altLang="en-US"/>
        </a:p>
      </dgm:t>
    </dgm:pt>
    <dgm:pt modelId="{0EB2754F-AECE-2542-93A2-37D03DAA7447}" type="sibTrans" cxnId="{6D439785-0B57-C64E-A233-18B9626832F5}">
      <dgm:prSet/>
      <dgm:spPr/>
      <dgm:t>
        <a:bodyPr/>
        <a:lstStyle/>
        <a:p>
          <a:endParaRPr lang="zh-CN" altLang="en-US"/>
        </a:p>
      </dgm:t>
    </dgm:pt>
    <dgm:pt modelId="{B8672D90-0443-3C43-A7DF-93A1E80C6F4D}">
      <dgm:prSet phldrT="[文本]"/>
      <dgm:spPr>
        <a:solidFill>
          <a:schemeClr val="accent2">
            <a:lumMod val="40000"/>
            <a:lumOff val="60000"/>
          </a:schemeClr>
        </a:solidFill>
      </dgm:spPr>
      <dgm:t>
        <a:bodyPr/>
        <a:lstStyle/>
        <a:p>
          <a:r>
            <a:rPr lang="zh-CN" altLang="en-US" dirty="0"/>
            <a:t>代码</a:t>
          </a:r>
        </a:p>
      </dgm:t>
    </dgm:pt>
    <dgm:pt modelId="{842B01AD-9DAA-A440-9D21-83F4044E7541}" type="parTrans" cxnId="{EF3C003F-C83B-324D-949D-54A21C02C1F2}">
      <dgm:prSet/>
      <dgm:spPr/>
      <dgm:t>
        <a:bodyPr/>
        <a:lstStyle/>
        <a:p>
          <a:endParaRPr lang="zh-CN" altLang="en-US"/>
        </a:p>
      </dgm:t>
    </dgm:pt>
    <dgm:pt modelId="{E31C1FE5-58AE-A241-9802-2C03F9EFDB73}" type="sibTrans" cxnId="{EF3C003F-C83B-324D-949D-54A21C02C1F2}">
      <dgm:prSet/>
      <dgm:spPr/>
      <dgm:t>
        <a:bodyPr/>
        <a:lstStyle/>
        <a:p>
          <a:endParaRPr lang="zh-CN" altLang="en-US"/>
        </a:p>
      </dgm:t>
    </dgm:pt>
    <dgm:pt modelId="{F41FDC88-E04C-6A45-A5AA-BAFAC157C578}">
      <dgm:prSet phldrT="[文本]"/>
      <dgm:spPr>
        <a:solidFill>
          <a:schemeClr val="accent2">
            <a:lumMod val="40000"/>
            <a:lumOff val="60000"/>
          </a:schemeClr>
        </a:solidFill>
      </dgm:spPr>
      <dgm:t>
        <a:bodyPr/>
        <a:lstStyle/>
        <a:p>
          <a:r>
            <a:rPr lang="zh-CN" altLang="en-US" dirty="0"/>
            <a:t>快速上手</a:t>
          </a:r>
        </a:p>
      </dgm:t>
    </dgm:pt>
    <dgm:pt modelId="{0E058828-C63E-0244-8C24-42450C07CD77}" type="parTrans" cxnId="{0367A9E9-806F-1542-AAD6-F4FDB13C1136}">
      <dgm:prSet/>
      <dgm:spPr/>
      <dgm:t>
        <a:bodyPr/>
        <a:lstStyle/>
        <a:p>
          <a:endParaRPr lang="zh-CN" altLang="en-US"/>
        </a:p>
      </dgm:t>
    </dgm:pt>
    <dgm:pt modelId="{CC4B7C57-9903-DD40-B778-E976F2846DAA}" type="sibTrans" cxnId="{0367A9E9-806F-1542-AAD6-F4FDB13C1136}">
      <dgm:prSet/>
      <dgm:spPr/>
      <dgm:t>
        <a:bodyPr/>
        <a:lstStyle/>
        <a:p>
          <a:endParaRPr lang="zh-CN" altLang="en-US"/>
        </a:p>
      </dgm:t>
    </dgm:pt>
    <dgm:pt modelId="{C85C6085-68BA-CA47-86E0-2CE64F2F144E}">
      <dgm:prSet phldrT="[文本]"/>
      <dgm:spPr>
        <a:solidFill>
          <a:schemeClr val="accent1">
            <a:lumMod val="40000"/>
            <a:lumOff val="60000"/>
          </a:schemeClr>
        </a:solidFill>
      </dgm:spPr>
      <dgm:t>
        <a:bodyPr/>
        <a:lstStyle/>
        <a:p>
          <a:r>
            <a:rPr lang="zh-CN" altLang="en-US" dirty="0"/>
            <a:t>项目</a:t>
          </a:r>
          <a:r>
            <a:rPr lang="en-US" altLang="zh-CN" dirty="0"/>
            <a:t>2</a:t>
          </a:r>
          <a:endParaRPr lang="zh-CN" altLang="en-US" dirty="0"/>
        </a:p>
      </dgm:t>
    </dgm:pt>
    <dgm:pt modelId="{8ECCA4F8-D7C3-D844-8D8A-39E10297A30E}" type="parTrans" cxnId="{850A268C-C4B0-9E4A-8E6A-F2C1E5D09B1E}">
      <dgm:prSet/>
      <dgm:spPr/>
      <dgm:t>
        <a:bodyPr/>
        <a:lstStyle/>
        <a:p>
          <a:endParaRPr lang="zh-CN" altLang="en-US"/>
        </a:p>
      </dgm:t>
    </dgm:pt>
    <dgm:pt modelId="{65714914-85F5-D54D-B35C-025CF5DEC673}" type="sibTrans" cxnId="{850A268C-C4B0-9E4A-8E6A-F2C1E5D09B1E}">
      <dgm:prSet/>
      <dgm:spPr/>
      <dgm:t>
        <a:bodyPr/>
        <a:lstStyle/>
        <a:p>
          <a:endParaRPr lang="zh-CN" altLang="en-US"/>
        </a:p>
      </dgm:t>
    </dgm:pt>
    <dgm:pt modelId="{07DA991C-4FFB-9847-89FA-4AED2D7EECCC}">
      <dgm:prSet phldrT="[文本]"/>
      <dgm:spPr>
        <a:solidFill>
          <a:schemeClr val="accent2">
            <a:lumMod val="40000"/>
            <a:lumOff val="60000"/>
          </a:schemeClr>
        </a:solidFill>
      </dgm:spPr>
      <dgm:t>
        <a:bodyPr/>
        <a:lstStyle/>
        <a:p>
          <a:r>
            <a:rPr lang="en-US" altLang="zh-CN" dirty="0"/>
            <a:t>……</a:t>
          </a:r>
          <a:endParaRPr lang="zh-CN" altLang="en-US" dirty="0"/>
        </a:p>
      </dgm:t>
    </dgm:pt>
    <dgm:pt modelId="{C51B82DE-9CA2-F947-BB0C-868B2F32ABA8}" type="parTrans" cxnId="{92E0AC0F-1B7E-AF42-A601-555183B2FD04}">
      <dgm:prSet/>
      <dgm:spPr/>
      <dgm:t>
        <a:bodyPr/>
        <a:lstStyle/>
        <a:p>
          <a:endParaRPr lang="zh-CN" altLang="en-US"/>
        </a:p>
      </dgm:t>
    </dgm:pt>
    <dgm:pt modelId="{153412E5-C668-5346-8F44-CED57FC88843}" type="sibTrans" cxnId="{92E0AC0F-1B7E-AF42-A601-555183B2FD04}">
      <dgm:prSet/>
      <dgm:spPr/>
      <dgm:t>
        <a:bodyPr/>
        <a:lstStyle/>
        <a:p>
          <a:endParaRPr lang="zh-CN" altLang="en-US"/>
        </a:p>
      </dgm:t>
    </dgm:pt>
    <dgm:pt modelId="{D64ABAE6-F68A-DB46-ABD5-C695AE9D3876}">
      <dgm:prSet/>
      <dgm:spPr>
        <a:solidFill>
          <a:schemeClr val="accent2">
            <a:lumMod val="40000"/>
            <a:lumOff val="60000"/>
          </a:schemeClr>
        </a:solidFill>
      </dgm:spPr>
      <dgm:t>
        <a:bodyPr/>
        <a:lstStyle/>
        <a:p>
          <a:r>
            <a:rPr lang="zh-CN" altLang="en-US" dirty="0"/>
            <a:t>文档</a:t>
          </a:r>
        </a:p>
      </dgm:t>
    </dgm:pt>
    <dgm:pt modelId="{9A6DDBD9-FB83-C84F-BE85-FBEA4E8EAA7C}" type="parTrans" cxnId="{7CD72C40-2245-864F-8A2B-F49376947425}">
      <dgm:prSet/>
      <dgm:spPr/>
      <dgm:t>
        <a:bodyPr/>
        <a:lstStyle/>
        <a:p>
          <a:endParaRPr lang="zh-CN" altLang="en-US"/>
        </a:p>
      </dgm:t>
    </dgm:pt>
    <dgm:pt modelId="{670E4155-5384-1C45-9D69-384BA39DE886}" type="sibTrans" cxnId="{7CD72C40-2245-864F-8A2B-F49376947425}">
      <dgm:prSet/>
      <dgm:spPr/>
      <dgm:t>
        <a:bodyPr/>
        <a:lstStyle/>
        <a:p>
          <a:endParaRPr lang="zh-CN" altLang="en-US"/>
        </a:p>
      </dgm:t>
    </dgm:pt>
    <dgm:pt modelId="{DF74364D-9778-7A43-9491-BE1F0D064529}">
      <dgm:prSet/>
      <dgm:spPr>
        <a:solidFill>
          <a:schemeClr val="bg2">
            <a:lumMod val="50000"/>
          </a:schemeClr>
        </a:solidFill>
      </dgm:spPr>
      <dgm:t>
        <a:bodyPr/>
        <a:lstStyle/>
        <a:p>
          <a:r>
            <a:rPr lang="en-US" altLang="zh-CN" dirty="0"/>
            <a:t>VPN</a:t>
          </a:r>
          <a:r>
            <a:rPr lang="zh-CN" altLang="en-US" dirty="0"/>
            <a:t>信息</a:t>
          </a:r>
        </a:p>
      </dgm:t>
    </dgm:pt>
    <dgm:pt modelId="{6D3C23CF-7198-414E-8D90-5956916F2513}" type="parTrans" cxnId="{F644EF5C-5C03-DE4B-8E76-CBAC6D3FCC35}">
      <dgm:prSet/>
      <dgm:spPr/>
      <dgm:t>
        <a:bodyPr/>
        <a:lstStyle/>
        <a:p>
          <a:endParaRPr lang="zh-CN" altLang="en-US"/>
        </a:p>
      </dgm:t>
    </dgm:pt>
    <dgm:pt modelId="{F2BB30B0-F5B9-6D42-9E1D-A8214A669461}" type="sibTrans" cxnId="{F644EF5C-5C03-DE4B-8E76-CBAC6D3FCC35}">
      <dgm:prSet/>
      <dgm:spPr/>
      <dgm:t>
        <a:bodyPr/>
        <a:lstStyle/>
        <a:p>
          <a:endParaRPr lang="zh-CN" altLang="en-US"/>
        </a:p>
      </dgm:t>
    </dgm:pt>
    <dgm:pt modelId="{E0701F00-48EC-5B46-8CB8-D896B74F8352}">
      <dgm:prSet/>
      <dgm:spPr>
        <a:solidFill>
          <a:schemeClr val="bg2">
            <a:lumMod val="50000"/>
          </a:schemeClr>
        </a:solidFill>
      </dgm:spPr>
      <dgm:t>
        <a:bodyPr/>
        <a:lstStyle/>
        <a:p>
          <a:r>
            <a:rPr lang="zh-CN" altLang="en-US" dirty="0"/>
            <a:t>部署文档</a:t>
          </a:r>
        </a:p>
      </dgm:t>
    </dgm:pt>
    <dgm:pt modelId="{B9765C3C-0993-EE44-B428-D0AE89F9D3A1}" type="parTrans" cxnId="{0CB56110-EC43-354F-8643-0972A7DF8469}">
      <dgm:prSet/>
      <dgm:spPr/>
      <dgm:t>
        <a:bodyPr/>
        <a:lstStyle/>
        <a:p>
          <a:endParaRPr lang="zh-CN" altLang="en-US"/>
        </a:p>
      </dgm:t>
    </dgm:pt>
    <dgm:pt modelId="{BEFD5D16-D6C9-1C41-A35B-BA80917300ED}" type="sibTrans" cxnId="{0CB56110-EC43-354F-8643-0972A7DF8469}">
      <dgm:prSet/>
      <dgm:spPr/>
      <dgm:t>
        <a:bodyPr/>
        <a:lstStyle/>
        <a:p>
          <a:endParaRPr lang="zh-CN" altLang="en-US"/>
        </a:p>
      </dgm:t>
    </dgm:pt>
    <dgm:pt modelId="{FD64D74A-12B7-B546-9760-8AE2EACD04FD}">
      <dgm:prSet/>
      <dgm:spPr>
        <a:solidFill>
          <a:schemeClr val="bg2">
            <a:lumMod val="50000"/>
          </a:schemeClr>
        </a:solidFill>
      </dgm:spPr>
      <dgm:t>
        <a:bodyPr/>
        <a:lstStyle/>
        <a:p>
          <a:r>
            <a:rPr lang="zh-CN" altLang="en-US" dirty="0"/>
            <a:t>开发部署运维</a:t>
          </a:r>
        </a:p>
      </dgm:t>
    </dgm:pt>
    <dgm:pt modelId="{DB1FD940-2181-B94A-AD13-801E381E4DC3}" type="parTrans" cxnId="{07B8C6E6-8B08-2749-A6E2-B9618C75AEDD}">
      <dgm:prSet/>
      <dgm:spPr/>
      <dgm:t>
        <a:bodyPr/>
        <a:lstStyle/>
        <a:p>
          <a:endParaRPr lang="zh-CN" altLang="en-US"/>
        </a:p>
      </dgm:t>
    </dgm:pt>
    <dgm:pt modelId="{8176A5E7-58B2-3E42-AA60-7E4B8E05C00B}" type="sibTrans" cxnId="{07B8C6E6-8B08-2749-A6E2-B9618C75AEDD}">
      <dgm:prSet/>
      <dgm:spPr/>
      <dgm:t>
        <a:bodyPr/>
        <a:lstStyle/>
        <a:p>
          <a:endParaRPr lang="zh-CN" altLang="en-US"/>
        </a:p>
      </dgm:t>
    </dgm:pt>
    <dgm:pt modelId="{A8156915-16E1-AA4F-AB88-43FDF05377D7}" type="pres">
      <dgm:prSet presAssocID="{CC2F73F8-9CAE-A246-93A5-9874A1A606ED}" presName="diagram" presStyleCnt="0">
        <dgm:presLayoutVars>
          <dgm:chPref val="1"/>
          <dgm:dir/>
          <dgm:animOne val="branch"/>
          <dgm:animLvl val="lvl"/>
          <dgm:resizeHandles val="exact"/>
        </dgm:presLayoutVars>
      </dgm:prSet>
      <dgm:spPr/>
    </dgm:pt>
    <dgm:pt modelId="{2320A3BE-A530-FE42-B5D3-F6E48D7228CA}" type="pres">
      <dgm:prSet presAssocID="{31B9A4AA-7FA5-4E40-93F4-D04292C64626}" presName="root1" presStyleCnt="0"/>
      <dgm:spPr/>
    </dgm:pt>
    <dgm:pt modelId="{D09B8BA8-B63D-6547-A040-5EED5195896C}" type="pres">
      <dgm:prSet presAssocID="{31B9A4AA-7FA5-4E40-93F4-D04292C64626}" presName="LevelOneTextNode" presStyleLbl="node0" presStyleIdx="0" presStyleCnt="1">
        <dgm:presLayoutVars>
          <dgm:chPref val="3"/>
        </dgm:presLayoutVars>
      </dgm:prSet>
      <dgm:spPr/>
    </dgm:pt>
    <dgm:pt modelId="{247F287D-B144-FD4D-81F0-AAA305ED6392}" type="pres">
      <dgm:prSet presAssocID="{31B9A4AA-7FA5-4E40-93F4-D04292C64626}" presName="level2hierChild" presStyleCnt="0"/>
      <dgm:spPr/>
    </dgm:pt>
    <dgm:pt modelId="{7E710355-36BC-B044-9A01-EA94BDDE147A}" type="pres">
      <dgm:prSet presAssocID="{14CE4F98-4D11-BE4E-813A-31FEA3945CE7}" presName="conn2-1" presStyleLbl="parChTrans1D2" presStyleIdx="0" presStyleCnt="2"/>
      <dgm:spPr/>
    </dgm:pt>
    <dgm:pt modelId="{6087815A-7875-A64A-B6BF-2ED2C12648AE}" type="pres">
      <dgm:prSet presAssocID="{14CE4F98-4D11-BE4E-813A-31FEA3945CE7}" presName="connTx" presStyleLbl="parChTrans1D2" presStyleIdx="0" presStyleCnt="2"/>
      <dgm:spPr/>
    </dgm:pt>
    <dgm:pt modelId="{9A8628B9-39D3-8D49-8C56-F63238C6B9D2}" type="pres">
      <dgm:prSet presAssocID="{CAA854D0-1EB0-604D-AE81-A9164693F121}" presName="root2" presStyleCnt="0"/>
      <dgm:spPr/>
    </dgm:pt>
    <dgm:pt modelId="{6FEC802A-EAB3-294C-9BAB-A7F925144656}" type="pres">
      <dgm:prSet presAssocID="{CAA854D0-1EB0-604D-AE81-A9164693F121}" presName="LevelTwoTextNode" presStyleLbl="node2" presStyleIdx="0" presStyleCnt="2">
        <dgm:presLayoutVars>
          <dgm:chPref val="3"/>
        </dgm:presLayoutVars>
      </dgm:prSet>
      <dgm:spPr/>
    </dgm:pt>
    <dgm:pt modelId="{5130603E-152B-FB47-9EFC-5191A799CD24}" type="pres">
      <dgm:prSet presAssocID="{CAA854D0-1EB0-604D-AE81-A9164693F121}" presName="level3hierChild" presStyleCnt="0"/>
      <dgm:spPr/>
    </dgm:pt>
    <dgm:pt modelId="{194CA7AB-6931-6541-99F3-0E8A9F8FEB06}" type="pres">
      <dgm:prSet presAssocID="{842B01AD-9DAA-A440-9D21-83F4044E7541}" presName="conn2-1" presStyleLbl="parChTrans1D3" presStyleIdx="0" presStyleCnt="4"/>
      <dgm:spPr/>
    </dgm:pt>
    <dgm:pt modelId="{493ABEC3-4894-3544-96F2-55F0E036DF9B}" type="pres">
      <dgm:prSet presAssocID="{842B01AD-9DAA-A440-9D21-83F4044E7541}" presName="connTx" presStyleLbl="parChTrans1D3" presStyleIdx="0" presStyleCnt="4"/>
      <dgm:spPr/>
    </dgm:pt>
    <dgm:pt modelId="{F6FBE1E6-BB89-3A4E-8C8D-740AEF517489}" type="pres">
      <dgm:prSet presAssocID="{B8672D90-0443-3C43-A7DF-93A1E80C6F4D}" presName="root2" presStyleCnt="0"/>
      <dgm:spPr/>
    </dgm:pt>
    <dgm:pt modelId="{EE3340E3-2CFE-4E45-920F-06FB9255DE1D}" type="pres">
      <dgm:prSet presAssocID="{B8672D90-0443-3C43-A7DF-93A1E80C6F4D}" presName="LevelTwoTextNode" presStyleLbl="node3" presStyleIdx="0" presStyleCnt="4">
        <dgm:presLayoutVars>
          <dgm:chPref val="3"/>
        </dgm:presLayoutVars>
      </dgm:prSet>
      <dgm:spPr/>
    </dgm:pt>
    <dgm:pt modelId="{828DC8DD-2760-1946-9EE1-E56286FBB45C}" type="pres">
      <dgm:prSet presAssocID="{B8672D90-0443-3C43-A7DF-93A1E80C6F4D}" presName="level3hierChild" presStyleCnt="0"/>
      <dgm:spPr/>
    </dgm:pt>
    <dgm:pt modelId="{828B43CF-E522-0544-BCDA-D03D1546AE5A}" type="pres">
      <dgm:prSet presAssocID="{0E058828-C63E-0244-8C24-42450C07CD77}" presName="conn2-1" presStyleLbl="parChTrans1D3" presStyleIdx="1" presStyleCnt="4"/>
      <dgm:spPr/>
    </dgm:pt>
    <dgm:pt modelId="{CD239BD2-68E8-6443-ADC3-24CDFE5F7E86}" type="pres">
      <dgm:prSet presAssocID="{0E058828-C63E-0244-8C24-42450C07CD77}" presName="connTx" presStyleLbl="parChTrans1D3" presStyleIdx="1" presStyleCnt="4"/>
      <dgm:spPr/>
    </dgm:pt>
    <dgm:pt modelId="{6149DBD4-1A84-4F42-B9C6-4123E8469C7A}" type="pres">
      <dgm:prSet presAssocID="{F41FDC88-E04C-6A45-A5AA-BAFAC157C578}" presName="root2" presStyleCnt="0"/>
      <dgm:spPr/>
    </dgm:pt>
    <dgm:pt modelId="{474A6889-DE0E-A747-9961-13A8F95011B8}" type="pres">
      <dgm:prSet presAssocID="{F41FDC88-E04C-6A45-A5AA-BAFAC157C578}" presName="LevelTwoTextNode" presStyleLbl="node3" presStyleIdx="1" presStyleCnt="4">
        <dgm:presLayoutVars>
          <dgm:chPref val="3"/>
        </dgm:presLayoutVars>
      </dgm:prSet>
      <dgm:spPr/>
    </dgm:pt>
    <dgm:pt modelId="{758C0918-C544-F34D-8B7F-E4F55EEA016E}" type="pres">
      <dgm:prSet presAssocID="{F41FDC88-E04C-6A45-A5AA-BAFAC157C578}" presName="level3hierChild" presStyleCnt="0"/>
      <dgm:spPr/>
    </dgm:pt>
    <dgm:pt modelId="{F34F5DB1-9C6A-2F4B-810B-AF9BCEBF04E4}" type="pres">
      <dgm:prSet presAssocID="{6D3C23CF-7198-414E-8D90-5956916F2513}" presName="conn2-1" presStyleLbl="parChTrans1D4" presStyleIdx="0" presStyleCnt="3"/>
      <dgm:spPr/>
    </dgm:pt>
    <dgm:pt modelId="{EA75A476-5B1E-0848-AA9B-E6AE1CFE4D27}" type="pres">
      <dgm:prSet presAssocID="{6D3C23CF-7198-414E-8D90-5956916F2513}" presName="connTx" presStyleLbl="parChTrans1D4" presStyleIdx="0" presStyleCnt="3"/>
      <dgm:spPr/>
    </dgm:pt>
    <dgm:pt modelId="{B24DE063-FAE6-C147-8ED7-4855F15DFB10}" type="pres">
      <dgm:prSet presAssocID="{DF74364D-9778-7A43-9491-BE1F0D064529}" presName="root2" presStyleCnt="0"/>
      <dgm:spPr/>
    </dgm:pt>
    <dgm:pt modelId="{04B10899-8CB8-DB4E-B551-014C3B2F858E}" type="pres">
      <dgm:prSet presAssocID="{DF74364D-9778-7A43-9491-BE1F0D064529}" presName="LevelTwoTextNode" presStyleLbl="node4" presStyleIdx="0" presStyleCnt="3" custScaleX="85737" custScaleY="49022" custLinFactNeighborX="-492" custLinFactNeighborY="-11020">
        <dgm:presLayoutVars>
          <dgm:chPref val="3"/>
        </dgm:presLayoutVars>
      </dgm:prSet>
      <dgm:spPr/>
    </dgm:pt>
    <dgm:pt modelId="{364461DA-312B-0146-82EF-9195CF03A02C}" type="pres">
      <dgm:prSet presAssocID="{DF74364D-9778-7A43-9491-BE1F0D064529}" presName="level3hierChild" presStyleCnt="0"/>
      <dgm:spPr/>
    </dgm:pt>
    <dgm:pt modelId="{61604B9F-5D06-C844-839F-CCAC9847A4E0}" type="pres">
      <dgm:prSet presAssocID="{B9765C3C-0993-EE44-B428-D0AE89F9D3A1}" presName="conn2-1" presStyleLbl="parChTrans1D4" presStyleIdx="1" presStyleCnt="3"/>
      <dgm:spPr/>
    </dgm:pt>
    <dgm:pt modelId="{67B15B28-BA7E-3544-AB79-D23B0CC6A001}" type="pres">
      <dgm:prSet presAssocID="{B9765C3C-0993-EE44-B428-D0AE89F9D3A1}" presName="connTx" presStyleLbl="parChTrans1D4" presStyleIdx="1" presStyleCnt="3"/>
      <dgm:spPr/>
    </dgm:pt>
    <dgm:pt modelId="{AAEF0E32-A261-F142-A0D3-F4F9B8860A0E}" type="pres">
      <dgm:prSet presAssocID="{E0701F00-48EC-5B46-8CB8-D896B74F8352}" presName="root2" presStyleCnt="0"/>
      <dgm:spPr/>
    </dgm:pt>
    <dgm:pt modelId="{07F98CD6-4F9D-0A4E-A7C7-64C8E2A76057}" type="pres">
      <dgm:prSet presAssocID="{E0701F00-48EC-5B46-8CB8-D896B74F8352}" presName="LevelTwoTextNode" presStyleLbl="node4" presStyleIdx="1" presStyleCnt="3" custScaleX="86946" custScaleY="50104" custLinFactNeighborX="670" custLinFactNeighborY="1893">
        <dgm:presLayoutVars>
          <dgm:chPref val="3"/>
        </dgm:presLayoutVars>
      </dgm:prSet>
      <dgm:spPr/>
    </dgm:pt>
    <dgm:pt modelId="{7BDAAA32-47F4-5A47-B09A-4EED559575B8}" type="pres">
      <dgm:prSet presAssocID="{E0701F00-48EC-5B46-8CB8-D896B74F8352}" presName="level3hierChild" presStyleCnt="0"/>
      <dgm:spPr/>
    </dgm:pt>
    <dgm:pt modelId="{962E3536-1CE5-584E-BA03-7DB88D7E331F}" type="pres">
      <dgm:prSet presAssocID="{DB1FD940-2181-B94A-AD13-801E381E4DC3}" presName="conn2-1" presStyleLbl="parChTrans1D4" presStyleIdx="2" presStyleCnt="3"/>
      <dgm:spPr/>
    </dgm:pt>
    <dgm:pt modelId="{4B4CDEAC-6DFF-E14B-AF5B-528B7B55CDD7}" type="pres">
      <dgm:prSet presAssocID="{DB1FD940-2181-B94A-AD13-801E381E4DC3}" presName="connTx" presStyleLbl="parChTrans1D4" presStyleIdx="2" presStyleCnt="3"/>
      <dgm:spPr/>
    </dgm:pt>
    <dgm:pt modelId="{4736ABB4-30ED-9345-B50E-24F2F0F54A21}" type="pres">
      <dgm:prSet presAssocID="{FD64D74A-12B7-B546-9760-8AE2EACD04FD}" presName="root2" presStyleCnt="0"/>
      <dgm:spPr/>
    </dgm:pt>
    <dgm:pt modelId="{E613D7FE-AA41-AE47-93C0-84B5F7274DFD}" type="pres">
      <dgm:prSet presAssocID="{FD64D74A-12B7-B546-9760-8AE2EACD04FD}" presName="LevelTwoTextNode" presStyleLbl="node4" presStyleIdx="2" presStyleCnt="3" custScaleX="78150" custScaleY="49436">
        <dgm:presLayoutVars>
          <dgm:chPref val="3"/>
        </dgm:presLayoutVars>
      </dgm:prSet>
      <dgm:spPr/>
    </dgm:pt>
    <dgm:pt modelId="{7FC5C4B3-653A-E846-AC01-201F16DD6EE3}" type="pres">
      <dgm:prSet presAssocID="{FD64D74A-12B7-B546-9760-8AE2EACD04FD}" presName="level3hierChild" presStyleCnt="0"/>
      <dgm:spPr/>
    </dgm:pt>
    <dgm:pt modelId="{0184C173-2235-4644-B76A-DB933F94BD2D}" type="pres">
      <dgm:prSet presAssocID="{9A6DDBD9-FB83-C84F-BE85-FBEA4E8EAA7C}" presName="conn2-1" presStyleLbl="parChTrans1D3" presStyleIdx="2" presStyleCnt="4"/>
      <dgm:spPr/>
    </dgm:pt>
    <dgm:pt modelId="{A1111A34-4521-9641-A0D8-812AE5D4476D}" type="pres">
      <dgm:prSet presAssocID="{9A6DDBD9-FB83-C84F-BE85-FBEA4E8EAA7C}" presName="connTx" presStyleLbl="parChTrans1D3" presStyleIdx="2" presStyleCnt="4"/>
      <dgm:spPr/>
    </dgm:pt>
    <dgm:pt modelId="{4F9A4CD8-47B0-E048-BB21-2D44A0A49BE6}" type="pres">
      <dgm:prSet presAssocID="{D64ABAE6-F68A-DB46-ABD5-C695AE9D3876}" presName="root2" presStyleCnt="0"/>
      <dgm:spPr/>
    </dgm:pt>
    <dgm:pt modelId="{5542D5F3-1167-9D45-9E9E-F3F715EACEA7}" type="pres">
      <dgm:prSet presAssocID="{D64ABAE6-F68A-DB46-ABD5-C695AE9D3876}" presName="LevelTwoTextNode" presStyleLbl="node3" presStyleIdx="2" presStyleCnt="4">
        <dgm:presLayoutVars>
          <dgm:chPref val="3"/>
        </dgm:presLayoutVars>
      </dgm:prSet>
      <dgm:spPr/>
    </dgm:pt>
    <dgm:pt modelId="{08F26F0F-6820-9544-A419-A139F3334E2B}" type="pres">
      <dgm:prSet presAssocID="{D64ABAE6-F68A-DB46-ABD5-C695AE9D3876}" presName="level3hierChild" presStyleCnt="0"/>
      <dgm:spPr/>
    </dgm:pt>
    <dgm:pt modelId="{17CBCD03-97A5-4E40-B83A-028361225779}" type="pres">
      <dgm:prSet presAssocID="{8ECCA4F8-D7C3-D844-8D8A-39E10297A30E}" presName="conn2-1" presStyleLbl="parChTrans1D2" presStyleIdx="1" presStyleCnt="2"/>
      <dgm:spPr/>
    </dgm:pt>
    <dgm:pt modelId="{D0C07CB9-39A7-AC48-A728-40B2519F78F4}" type="pres">
      <dgm:prSet presAssocID="{8ECCA4F8-D7C3-D844-8D8A-39E10297A30E}" presName="connTx" presStyleLbl="parChTrans1D2" presStyleIdx="1" presStyleCnt="2"/>
      <dgm:spPr/>
    </dgm:pt>
    <dgm:pt modelId="{02A4E3BA-60E7-B448-834F-E5490328BEF8}" type="pres">
      <dgm:prSet presAssocID="{C85C6085-68BA-CA47-86E0-2CE64F2F144E}" presName="root2" presStyleCnt="0"/>
      <dgm:spPr/>
    </dgm:pt>
    <dgm:pt modelId="{DF000CBD-63D9-EA4B-B281-1391848FC26F}" type="pres">
      <dgm:prSet presAssocID="{C85C6085-68BA-CA47-86E0-2CE64F2F144E}" presName="LevelTwoTextNode" presStyleLbl="node2" presStyleIdx="1" presStyleCnt="2">
        <dgm:presLayoutVars>
          <dgm:chPref val="3"/>
        </dgm:presLayoutVars>
      </dgm:prSet>
      <dgm:spPr/>
    </dgm:pt>
    <dgm:pt modelId="{40AA97C7-C43F-4140-BE05-F937C91B2059}" type="pres">
      <dgm:prSet presAssocID="{C85C6085-68BA-CA47-86E0-2CE64F2F144E}" presName="level3hierChild" presStyleCnt="0"/>
      <dgm:spPr/>
    </dgm:pt>
    <dgm:pt modelId="{4C5F2DA8-A84A-E545-BFF5-1D217546F77F}" type="pres">
      <dgm:prSet presAssocID="{C51B82DE-9CA2-F947-BB0C-868B2F32ABA8}" presName="conn2-1" presStyleLbl="parChTrans1D3" presStyleIdx="3" presStyleCnt="4"/>
      <dgm:spPr/>
    </dgm:pt>
    <dgm:pt modelId="{EC00CA60-AE4F-F540-B981-9A39FC00E984}" type="pres">
      <dgm:prSet presAssocID="{C51B82DE-9CA2-F947-BB0C-868B2F32ABA8}" presName="connTx" presStyleLbl="parChTrans1D3" presStyleIdx="3" presStyleCnt="4"/>
      <dgm:spPr/>
    </dgm:pt>
    <dgm:pt modelId="{4356C20A-338C-9D4D-85E6-5BF70B8E4253}" type="pres">
      <dgm:prSet presAssocID="{07DA991C-4FFB-9847-89FA-4AED2D7EECCC}" presName="root2" presStyleCnt="0"/>
      <dgm:spPr/>
    </dgm:pt>
    <dgm:pt modelId="{BAA0DFA6-AB39-F142-A7D9-1F2F17C764BF}" type="pres">
      <dgm:prSet presAssocID="{07DA991C-4FFB-9847-89FA-4AED2D7EECCC}" presName="LevelTwoTextNode" presStyleLbl="node3" presStyleIdx="3" presStyleCnt="4">
        <dgm:presLayoutVars>
          <dgm:chPref val="3"/>
        </dgm:presLayoutVars>
      </dgm:prSet>
      <dgm:spPr/>
    </dgm:pt>
    <dgm:pt modelId="{42E991F7-C181-3C4C-8231-7651918854F8}" type="pres">
      <dgm:prSet presAssocID="{07DA991C-4FFB-9847-89FA-4AED2D7EECCC}" presName="level3hierChild" presStyleCnt="0"/>
      <dgm:spPr/>
    </dgm:pt>
  </dgm:ptLst>
  <dgm:cxnLst>
    <dgm:cxn modelId="{F56E8308-D4BE-4F47-BECD-3F0BA0E7B994}" type="presOf" srcId="{CAA854D0-1EB0-604D-AE81-A9164693F121}" destId="{6FEC802A-EAB3-294C-9BAB-A7F925144656}" srcOrd="0" destOrd="0" presId="urn:microsoft.com/office/officeart/2005/8/layout/hierarchy2#4"/>
    <dgm:cxn modelId="{2823BA0D-998F-5D43-AA17-53820D4F0F45}" type="presOf" srcId="{B9765C3C-0993-EE44-B428-D0AE89F9D3A1}" destId="{67B15B28-BA7E-3544-AB79-D23B0CC6A001}" srcOrd="1" destOrd="0" presId="urn:microsoft.com/office/officeart/2005/8/layout/hierarchy2#4"/>
    <dgm:cxn modelId="{92E0AC0F-1B7E-AF42-A601-555183B2FD04}" srcId="{C85C6085-68BA-CA47-86E0-2CE64F2F144E}" destId="{07DA991C-4FFB-9847-89FA-4AED2D7EECCC}" srcOrd="0" destOrd="0" parTransId="{C51B82DE-9CA2-F947-BB0C-868B2F32ABA8}" sibTransId="{153412E5-C668-5346-8F44-CED57FC88843}"/>
    <dgm:cxn modelId="{0CB56110-EC43-354F-8643-0972A7DF8469}" srcId="{F41FDC88-E04C-6A45-A5AA-BAFAC157C578}" destId="{E0701F00-48EC-5B46-8CB8-D896B74F8352}" srcOrd="1" destOrd="0" parTransId="{B9765C3C-0993-EE44-B428-D0AE89F9D3A1}" sibTransId="{BEFD5D16-D6C9-1C41-A35B-BA80917300ED}"/>
    <dgm:cxn modelId="{F0D6DC13-7B34-F046-8E93-886652053BB2}" type="presOf" srcId="{14CE4F98-4D11-BE4E-813A-31FEA3945CE7}" destId="{6087815A-7875-A64A-B6BF-2ED2C12648AE}" srcOrd="1" destOrd="0" presId="urn:microsoft.com/office/officeart/2005/8/layout/hierarchy2#4"/>
    <dgm:cxn modelId="{40490A37-1DDB-1F47-A525-CB82D0CDF949}" type="presOf" srcId="{C51B82DE-9CA2-F947-BB0C-868B2F32ABA8}" destId="{EC00CA60-AE4F-F540-B981-9A39FC00E984}" srcOrd="1" destOrd="0" presId="urn:microsoft.com/office/officeart/2005/8/layout/hierarchy2#4"/>
    <dgm:cxn modelId="{7567CA38-DAB7-3C48-9F41-DFFC0AF7122E}" type="presOf" srcId="{B8672D90-0443-3C43-A7DF-93A1E80C6F4D}" destId="{EE3340E3-2CFE-4E45-920F-06FB9255DE1D}" srcOrd="0" destOrd="0" presId="urn:microsoft.com/office/officeart/2005/8/layout/hierarchy2#4"/>
    <dgm:cxn modelId="{053D4A39-C018-954F-823E-2B63B1C14291}" type="presOf" srcId="{0E058828-C63E-0244-8C24-42450C07CD77}" destId="{CD239BD2-68E8-6443-ADC3-24CDFE5F7E86}" srcOrd="1" destOrd="0" presId="urn:microsoft.com/office/officeart/2005/8/layout/hierarchy2#4"/>
    <dgm:cxn modelId="{EF3C003F-C83B-324D-949D-54A21C02C1F2}" srcId="{CAA854D0-1EB0-604D-AE81-A9164693F121}" destId="{B8672D90-0443-3C43-A7DF-93A1E80C6F4D}" srcOrd="0" destOrd="0" parTransId="{842B01AD-9DAA-A440-9D21-83F4044E7541}" sibTransId="{E31C1FE5-58AE-A241-9802-2C03F9EFDB73}"/>
    <dgm:cxn modelId="{7CD72C40-2245-864F-8A2B-F49376947425}" srcId="{CAA854D0-1EB0-604D-AE81-A9164693F121}" destId="{D64ABAE6-F68A-DB46-ABD5-C695AE9D3876}" srcOrd="2" destOrd="0" parTransId="{9A6DDBD9-FB83-C84F-BE85-FBEA4E8EAA7C}" sibTransId="{670E4155-5384-1C45-9D69-384BA39DE886}"/>
    <dgm:cxn modelId="{6E509A4B-206B-054D-BB4D-597F9772D375}" type="presOf" srcId="{F41FDC88-E04C-6A45-A5AA-BAFAC157C578}" destId="{474A6889-DE0E-A747-9961-13A8F95011B8}" srcOrd="0" destOrd="0" presId="urn:microsoft.com/office/officeart/2005/8/layout/hierarchy2#4"/>
    <dgm:cxn modelId="{CA48434D-E3D3-8F4B-972E-A672EF7EA33B}" type="presOf" srcId="{842B01AD-9DAA-A440-9D21-83F4044E7541}" destId="{194CA7AB-6931-6541-99F3-0E8A9F8FEB06}" srcOrd="0" destOrd="0" presId="urn:microsoft.com/office/officeart/2005/8/layout/hierarchy2#4"/>
    <dgm:cxn modelId="{98725053-1138-3E4D-9983-7A073780FBE1}" type="presOf" srcId="{C85C6085-68BA-CA47-86E0-2CE64F2F144E}" destId="{DF000CBD-63D9-EA4B-B281-1391848FC26F}" srcOrd="0" destOrd="0" presId="urn:microsoft.com/office/officeart/2005/8/layout/hierarchy2#4"/>
    <dgm:cxn modelId="{F644EF5C-5C03-DE4B-8E76-CBAC6D3FCC35}" srcId="{F41FDC88-E04C-6A45-A5AA-BAFAC157C578}" destId="{DF74364D-9778-7A43-9491-BE1F0D064529}" srcOrd="0" destOrd="0" parTransId="{6D3C23CF-7198-414E-8D90-5956916F2513}" sibTransId="{F2BB30B0-F5B9-6D42-9E1D-A8214A669461}"/>
    <dgm:cxn modelId="{A1850B85-C1A1-9447-8F1C-51F08F539123}" type="presOf" srcId="{9A6DDBD9-FB83-C84F-BE85-FBEA4E8EAA7C}" destId="{A1111A34-4521-9641-A0D8-812AE5D4476D}" srcOrd="1" destOrd="0" presId="urn:microsoft.com/office/officeart/2005/8/layout/hierarchy2#4"/>
    <dgm:cxn modelId="{6D439785-0B57-C64E-A233-18B9626832F5}" srcId="{31B9A4AA-7FA5-4E40-93F4-D04292C64626}" destId="{CAA854D0-1EB0-604D-AE81-A9164693F121}" srcOrd="0" destOrd="0" parTransId="{14CE4F98-4D11-BE4E-813A-31FEA3945CE7}" sibTransId="{0EB2754F-AECE-2542-93A2-37D03DAA7447}"/>
    <dgm:cxn modelId="{C81AE688-AD71-7045-B069-07233A3407D6}" type="presOf" srcId="{842B01AD-9DAA-A440-9D21-83F4044E7541}" destId="{493ABEC3-4894-3544-96F2-55F0E036DF9B}" srcOrd="1" destOrd="0" presId="urn:microsoft.com/office/officeart/2005/8/layout/hierarchy2#4"/>
    <dgm:cxn modelId="{850A268C-C4B0-9E4A-8E6A-F2C1E5D09B1E}" srcId="{31B9A4AA-7FA5-4E40-93F4-D04292C64626}" destId="{C85C6085-68BA-CA47-86E0-2CE64F2F144E}" srcOrd="1" destOrd="0" parTransId="{8ECCA4F8-D7C3-D844-8D8A-39E10297A30E}" sibTransId="{65714914-85F5-D54D-B35C-025CF5DEC673}"/>
    <dgm:cxn modelId="{91168F92-FD64-B54F-9BD3-FF3CA600A54D}" type="presOf" srcId="{07DA991C-4FFB-9847-89FA-4AED2D7EECCC}" destId="{BAA0DFA6-AB39-F142-A7D9-1F2F17C764BF}" srcOrd="0" destOrd="0" presId="urn:microsoft.com/office/officeart/2005/8/layout/hierarchy2#4"/>
    <dgm:cxn modelId="{A82A0A9B-F939-B54B-BE84-522115D6508A}" type="presOf" srcId="{D64ABAE6-F68A-DB46-ABD5-C695AE9D3876}" destId="{5542D5F3-1167-9D45-9E9E-F3F715EACEA7}" srcOrd="0" destOrd="0" presId="urn:microsoft.com/office/officeart/2005/8/layout/hierarchy2#4"/>
    <dgm:cxn modelId="{F21A7FA5-2F59-9148-BE8A-6D32213D22AD}" type="presOf" srcId="{FD64D74A-12B7-B546-9760-8AE2EACD04FD}" destId="{E613D7FE-AA41-AE47-93C0-84B5F7274DFD}" srcOrd="0" destOrd="0" presId="urn:microsoft.com/office/officeart/2005/8/layout/hierarchy2#4"/>
    <dgm:cxn modelId="{EC2A87B0-03C4-FD44-BC42-8EE098FCCED1}" type="presOf" srcId="{31B9A4AA-7FA5-4E40-93F4-D04292C64626}" destId="{D09B8BA8-B63D-6547-A040-5EED5195896C}" srcOrd="0" destOrd="0" presId="urn:microsoft.com/office/officeart/2005/8/layout/hierarchy2#4"/>
    <dgm:cxn modelId="{0EFF5CB4-136E-C142-B860-F20E398395E8}" type="presOf" srcId="{8ECCA4F8-D7C3-D844-8D8A-39E10297A30E}" destId="{D0C07CB9-39A7-AC48-A728-40B2519F78F4}" srcOrd="1" destOrd="0" presId="urn:microsoft.com/office/officeart/2005/8/layout/hierarchy2#4"/>
    <dgm:cxn modelId="{CC4640BC-554E-A24E-A344-C86B0803DDDD}" type="presOf" srcId="{DB1FD940-2181-B94A-AD13-801E381E4DC3}" destId="{4B4CDEAC-6DFF-E14B-AF5B-528B7B55CDD7}" srcOrd="1" destOrd="0" presId="urn:microsoft.com/office/officeart/2005/8/layout/hierarchy2#4"/>
    <dgm:cxn modelId="{9D01B1C1-A930-CD49-AC85-D661EADF2E69}" type="presOf" srcId="{CC2F73F8-9CAE-A246-93A5-9874A1A606ED}" destId="{A8156915-16E1-AA4F-AB88-43FDF05377D7}" srcOrd="0" destOrd="0" presId="urn:microsoft.com/office/officeart/2005/8/layout/hierarchy2#4"/>
    <dgm:cxn modelId="{B36A83C5-606C-A34A-BC46-104A21176A43}" type="presOf" srcId="{C51B82DE-9CA2-F947-BB0C-868B2F32ABA8}" destId="{4C5F2DA8-A84A-E545-BFF5-1D217546F77F}" srcOrd="0" destOrd="0" presId="urn:microsoft.com/office/officeart/2005/8/layout/hierarchy2#4"/>
    <dgm:cxn modelId="{F54692CB-B30C-A343-AB6C-815702E100D1}" type="presOf" srcId="{DB1FD940-2181-B94A-AD13-801E381E4DC3}" destId="{962E3536-1CE5-584E-BA03-7DB88D7E331F}" srcOrd="0" destOrd="0" presId="urn:microsoft.com/office/officeart/2005/8/layout/hierarchy2#4"/>
    <dgm:cxn modelId="{5F89C1CF-E7DC-AD4D-AD4E-92B98F1DC8CD}" type="presOf" srcId="{DF74364D-9778-7A43-9491-BE1F0D064529}" destId="{04B10899-8CB8-DB4E-B551-014C3B2F858E}" srcOrd="0" destOrd="0" presId="urn:microsoft.com/office/officeart/2005/8/layout/hierarchy2#4"/>
    <dgm:cxn modelId="{3D1503D0-B968-6C4D-A9FE-731BAF8E08C7}" type="presOf" srcId="{E0701F00-48EC-5B46-8CB8-D896B74F8352}" destId="{07F98CD6-4F9D-0A4E-A7C7-64C8E2A76057}" srcOrd="0" destOrd="0" presId="urn:microsoft.com/office/officeart/2005/8/layout/hierarchy2#4"/>
    <dgm:cxn modelId="{73C834D0-6E58-084B-A2D2-2B83904AF2D5}" type="presOf" srcId="{0E058828-C63E-0244-8C24-42450C07CD77}" destId="{828B43CF-E522-0544-BCDA-D03D1546AE5A}" srcOrd="0" destOrd="0" presId="urn:microsoft.com/office/officeart/2005/8/layout/hierarchy2#4"/>
    <dgm:cxn modelId="{A6FCFDD0-99D7-9F45-AA6B-A0F7B432D1AD}" type="presOf" srcId="{6D3C23CF-7198-414E-8D90-5956916F2513}" destId="{EA75A476-5B1E-0848-AA9B-E6AE1CFE4D27}" srcOrd="1" destOrd="0" presId="urn:microsoft.com/office/officeart/2005/8/layout/hierarchy2#4"/>
    <dgm:cxn modelId="{DF5921D3-63CE-CC4C-8C52-ACD221EF0014}" type="presOf" srcId="{6D3C23CF-7198-414E-8D90-5956916F2513}" destId="{F34F5DB1-9C6A-2F4B-810B-AF9BCEBF04E4}" srcOrd="0" destOrd="0" presId="urn:microsoft.com/office/officeart/2005/8/layout/hierarchy2#4"/>
    <dgm:cxn modelId="{421DF9D5-504A-AC42-8565-AF6ED6D7F50B}" type="presOf" srcId="{B9765C3C-0993-EE44-B428-D0AE89F9D3A1}" destId="{61604B9F-5D06-C844-839F-CCAC9847A4E0}" srcOrd="0" destOrd="0" presId="urn:microsoft.com/office/officeart/2005/8/layout/hierarchy2#4"/>
    <dgm:cxn modelId="{AA3305DF-B34C-484C-8497-A04302C49013}" srcId="{CC2F73F8-9CAE-A246-93A5-9874A1A606ED}" destId="{31B9A4AA-7FA5-4E40-93F4-D04292C64626}" srcOrd="0" destOrd="0" parTransId="{4088AC8C-46FC-C641-BFE7-FFCF8648975B}" sibTransId="{595A95C6-B925-474F-A75A-EB68CDB61343}"/>
    <dgm:cxn modelId="{B5E34CDF-6DE0-4C4D-B626-0E3D970BE6C2}" type="presOf" srcId="{8ECCA4F8-D7C3-D844-8D8A-39E10297A30E}" destId="{17CBCD03-97A5-4E40-B83A-028361225779}" srcOrd="0" destOrd="0" presId="urn:microsoft.com/office/officeart/2005/8/layout/hierarchy2#4"/>
    <dgm:cxn modelId="{07B8C6E6-8B08-2749-A6E2-B9618C75AEDD}" srcId="{F41FDC88-E04C-6A45-A5AA-BAFAC157C578}" destId="{FD64D74A-12B7-B546-9760-8AE2EACD04FD}" srcOrd="2" destOrd="0" parTransId="{DB1FD940-2181-B94A-AD13-801E381E4DC3}" sibTransId="{8176A5E7-58B2-3E42-AA60-7E4B8E05C00B}"/>
    <dgm:cxn modelId="{0367A9E9-806F-1542-AAD6-F4FDB13C1136}" srcId="{CAA854D0-1EB0-604D-AE81-A9164693F121}" destId="{F41FDC88-E04C-6A45-A5AA-BAFAC157C578}" srcOrd="1" destOrd="0" parTransId="{0E058828-C63E-0244-8C24-42450C07CD77}" sibTransId="{CC4B7C57-9903-DD40-B778-E976F2846DAA}"/>
    <dgm:cxn modelId="{55BD9AEB-83D0-E849-9879-0B3EBE9B73C6}" type="presOf" srcId="{14CE4F98-4D11-BE4E-813A-31FEA3945CE7}" destId="{7E710355-36BC-B044-9A01-EA94BDDE147A}" srcOrd="0" destOrd="0" presId="urn:microsoft.com/office/officeart/2005/8/layout/hierarchy2#4"/>
    <dgm:cxn modelId="{582E8DFF-4D85-7D46-B016-39893117B51A}" type="presOf" srcId="{9A6DDBD9-FB83-C84F-BE85-FBEA4E8EAA7C}" destId="{0184C173-2235-4644-B76A-DB933F94BD2D}" srcOrd="0" destOrd="0" presId="urn:microsoft.com/office/officeart/2005/8/layout/hierarchy2#4"/>
    <dgm:cxn modelId="{ECCD1AB4-6EF7-9E44-AD3B-6CBF36847DA3}" type="presParOf" srcId="{A8156915-16E1-AA4F-AB88-43FDF05377D7}" destId="{2320A3BE-A530-FE42-B5D3-F6E48D7228CA}" srcOrd="0" destOrd="0" presId="urn:microsoft.com/office/officeart/2005/8/layout/hierarchy2#4"/>
    <dgm:cxn modelId="{4CE06A4A-A22F-CD49-9EBA-42F6C444B25A}" type="presParOf" srcId="{2320A3BE-A530-FE42-B5D3-F6E48D7228CA}" destId="{D09B8BA8-B63D-6547-A040-5EED5195896C}" srcOrd="0" destOrd="0" presId="urn:microsoft.com/office/officeart/2005/8/layout/hierarchy2#4"/>
    <dgm:cxn modelId="{FDF19BCC-E658-CE46-8F12-CE18CBDD38EC}" type="presParOf" srcId="{2320A3BE-A530-FE42-B5D3-F6E48D7228CA}" destId="{247F287D-B144-FD4D-81F0-AAA305ED6392}" srcOrd="1" destOrd="0" presId="urn:microsoft.com/office/officeart/2005/8/layout/hierarchy2#4"/>
    <dgm:cxn modelId="{6D72955C-CCEB-A746-83E6-AE711FE71EA8}" type="presParOf" srcId="{247F287D-B144-FD4D-81F0-AAA305ED6392}" destId="{7E710355-36BC-B044-9A01-EA94BDDE147A}" srcOrd="0" destOrd="0" presId="urn:microsoft.com/office/officeart/2005/8/layout/hierarchy2#4"/>
    <dgm:cxn modelId="{6BF5FE64-834E-DE4E-98F2-E017C62B654D}" type="presParOf" srcId="{7E710355-36BC-B044-9A01-EA94BDDE147A}" destId="{6087815A-7875-A64A-B6BF-2ED2C12648AE}" srcOrd="0" destOrd="0" presId="urn:microsoft.com/office/officeart/2005/8/layout/hierarchy2#4"/>
    <dgm:cxn modelId="{D0CADCE1-AA3F-B044-A658-07D5F83EB427}" type="presParOf" srcId="{247F287D-B144-FD4D-81F0-AAA305ED6392}" destId="{9A8628B9-39D3-8D49-8C56-F63238C6B9D2}" srcOrd="1" destOrd="0" presId="urn:microsoft.com/office/officeart/2005/8/layout/hierarchy2#4"/>
    <dgm:cxn modelId="{1E7B7F03-025B-C24E-8CD6-4F43A30CD373}" type="presParOf" srcId="{9A8628B9-39D3-8D49-8C56-F63238C6B9D2}" destId="{6FEC802A-EAB3-294C-9BAB-A7F925144656}" srcOrd="0" destOrd="0" presId="urn:microsoft.com/office/officeart/2005/8/layout/hierarchy2#4"/>
    <dgm:cxn modelId="{EE258F2D-A513-8C43-B071-54EB2AFAF00A}" type="presParOf" srcId="{9A8628B9-39D3-8D49-8C56-F63238C6B9D2}" destId="{5130603E-152B-FB47-9EFC-5191A799CD24}" srcOrd="1" destOrd="0" presId="urn:microsoft.com/office/officeart/2005/8/layout/hierarchy2#4"/>
    <dgm:cxn modelId="{9F704E61-C6CE-0941-9425-D42247331966}" type="presParOf" srcId="{5130603E-152B-FB47-9EFC-5191A799CD24}" destId="{194CA7AB-6931-6541-99F3-0E8A9F8FEB06}" srcOrd="0" destOrd="0" presId="urn:microsoft.com/office/officeart/2005/8/layout/hierarchy2#4"/>
    <dgm:cxn modelId="{2BF33900-31FE-E149-89FE-752D4C2C0D5A}" type="presParOf" srcId="{194CA7AB-6931-6541-99F3-0E8A9F8FEB06}" destId="{493ABEC3-4894-3544-96F2-55F0E036DF9B}" srcOrd="0" destOrd="0" presId="urn:microsoft.com/office/officeart/2005/8/layout/hierarchy2#4"/>
    <dgm:cxn modelId="{F50FC601-6232-E34D-BE9C-6976DEA270AA}" type="presParOf" srcId="{5130603E-152B-FB47-9EFC-5191A799CD24}" destId="{F6FBE1E6-BB89-3A4E-8C8D-740AEF517489}" srcOrd="1" destOrd="0" presId="urn:microsoft.com/office/officeart/2005/8/layout/hierarchy2#4"/>
    <dgm:cxn modelId="{5A058E51-14C5-6F43-BCE3-77624E49C1E2}" type="presParOf" srcId="{F6FBE1E6-BB89-3A4E-8C8D-740AEF517489}" destId="{EE3340E3-2CFE-4E45-920F-06FB9255DE1D}" srcOrd="0" destOrd="0" presId="urn:microsoft.com/office/officeart/2005/8/layout/hierarchy2#4"/>
    <dgm:cxn modelId="{920F1DB5-D2D2-0B4E-B1A4-EA48A5568A54}" type="presParOf" srcId="{F6FBE1E6-BB89-3A4E-8C8D-740AEF517489}" destId="{828DC8DD-2760-1946-9EE1-E56286FBB45C}" srcOrd="1" destOrd="0" presId="urn:microsoft.com/office/officeart/2005/8/layout/hierarchy2#4"/>
    <dgm:cxn modelId="{DC07B3E7-85A9-3842-A2E5-C4B480C3C5CE}" type="presParOf" srcId="{5130603E-152B-FB47-9EFC-5191A799CD24}" destId="{828B43CF-E522-0544-BCDA-D03D1546AE5A}" srcOrd="2" destOrd="0" presId="urn:microsoft.com/office/officeart/2005/8/layout/hierarchy2#4"/>
    <dgm:cxn modelId="{D0567869-1E09-F647-91D1-FFAFA6A126B7}" type="presParOf" srcId="{828B43CF-E522-0544-BCDA-D03D1546AE5A}" destId="{CD239BD2-68E8-6443-ADC3-24CDFE5F7E86}" srcOrd="0" destOrd="0" presId="urn:microsoft.com/office/officeart/2005/8/layout/hierarchy2#4"/>
    <dgm:cxn modelId="{E4828CF4-F16A-4747-9193-479AE5FE1896}" type="presParOf" srcId="{5130603E-152B-FB47-9EFC-5191A799CD24}" destId="{6149DBD4-1A84-4F42-B9C6-4123E8469C7A}" srcOrd="3" destOrd="0" presId="urn:microsoft.com/office/officeart/2005/8/layout/hierarchy2#4"/>
    <dgm:cxn modelId="{FD571F86-C990-E342-ACB9-FE7E1C745A7E}" type="presParOf" srcId="{6149DBD4-1A84-4F42-B9C6-4123E8469C7A}" destId="{474A6889-DE0E-A747-9961-13A8F95011B8}" srcOrd="0" destOrd="0" presId="urn:microsoft.com/office/officeart/2005/8/layout/hierarchy2#4"/>
    <dgm:cxn modelId="{DC696AD3-22F3-3346-9E73-71D4604E8314}" type="presParOf" srcId="{6149DBD4-1A84-4F42-B9C6-4123E8469C7A}" destId="{758C0918-C544-F34D-8B7F-E4F55EEA016E}" srcOrd="1" destOrd="0" presId="urn:microsoft.com/office/officeart/2005/8/layout/hierarchy2#4"/>
    <dgm:cxn modelId="{5DA2A03D-FA7B-844E-9C71-FE1EA8592E6D}" type="presParOf" srcId="{758C0918-C544-F34D-8B7F-E4F55EEA016E}" destId="{F34F5DB1-9C6A-2F4B-810B-AF9BCEBF04E4}" srcOrd="0" destOrd="0" presId="urn:microsoft.com/office/officeart/2005/8/layout/hierarchy2#4"/>
    <dgm:cxn modelId="{EDCF3CE7-98B8-FD4E-8D61-9749E38DC79D}" type="presParOf" srcId="{F34F5DB1-9C6A-2F4B-810B-AF9BCEBF04E4}" destId="{EA75A476-5B1E-0848-AA9B-E6AE1CFE4D27}" srcOrd="0" destOrd="0" presId="urn:microsoft.com/office/officeart/2005/8/layout/hierarchy2#4"/>
    <dgm:cxn modelId="{676DE9FF-14A4-254C-BF90-8C56766CFD48}" type="presParOf" srcId="{758C0918-C544-F34D-8B7F-E4F55EEA016E}" destId="{B24DE063-FAE6-C147-8ED7-4855F15DFB10}" srcOrd="1" destOrd="0" presId="urn:microsoft.com/office/officeart/2005/8/layout/hierarchy2#4"/>
    <dgm:cxn modelId="{CBEE5E8C-3CDE-CF4C-97CC-26128DA89791}" type="presParOf" srcId="{B24DE063-FAE6-C147-8ED7-4855F15DFB10}" destId="{04B10899-8CB8-DB4E-B551-014C3B2F858E}" srcOrd="0" destOrd="0" presId="urn:microsoft.com/office/officeart/2005/8/layout/hierarchy2#4"/>
    <dgm:cxn modelId="{6E195525-7373-4E46-8B11-6E22A8E45706}" type="presParOf" srcId="{B24DE063-FAE6-C147-8ED7-4855F15DFB10}" destId="{364461DA-312B-0146-82EF-9195CF03A02C}" srcOrd="1" destOrd="0" presId="urn:microsoft.com/office/officeart/2005/8/layout/hierarchy2#4"/>
    <dgm:cxn modelId="{4B5E4770-5A50-BA4F-B767-28F254256F7E}" type="presParOf" srcId="{758C0918-C544-F34D-8B7F-E4F55EEA016E}" destId="{61604B9F-5D06-C844-839F-CCAC9847A4E0}" srcOrd="2" destOrd="0" presId="urn:microsoft.com/office/officeart/2005/8/layout/hierarchy2#4"/>
    <dgm:cxn modelId="{6D92FB4B-DC01-1146-96FB-26A149AB98BF}" type="presParOf" srcId="{61604B9F-5D06-C844-839F-CCAC9847A4E0}" destId="{67B15B28-BA7E-3544-AB79-D23B0CC6A001}" srcOrd="0" destOrd="0" presId="urn:microsoft.com/office/officeart/2005/8/layout/hierarchy2#4"/>
    <dgm:cxn modelId="{1C902575-B37D-5F49-8243-AE7946C84092}" type="presParOf" srcId="{758C0918-C544-F34D-8B7F-E4F55EEA016E}" destId="{AAEF0E32-A261-F142-A0D3-F4F9B8860A0E}" srcOrd="3" destOrd="0" presId="urn:microsoft.com/office/officeart/2005/8/layout/hierarchy2#4"/>
    <dgm:cxn modelId="{2B922D50-F3F9-BB46-87D3-3C1363CA3FEE}" type="presParOf" srcId="{AAEF0E32-A261-F142-A0D3-F4F9B8860A0E}" destId="{07F98CD6-4F9D-0A4E-A7C7-64C8E2A76057}" srcOrd="0" destOrd="0" presId="urn:microsoft.com/office/officeart/2005/8/layout/hierarchy2#4"/>
    <dgm:cxn modelId="{71DAD001-3078-A246-9B93-70F86594160A}" type="presParOf" srcId="{AAEF0E32-A261-F142-A0D3-F4F9B8860A0E}" destId="{7BDAAA32-47F4-5A47-B09A-4EED559575B8}" srcOrd="1" destOrd="0" presId="urn:microsoft.com/office/officeart/2005/8/layout/hierarchy2#4"/>
    <dgm:cxn modelId="{7859F97A-5548-6B4A-B2EA-98D0A9A4C679}" type="presParOf" srcId="{758C0918-C544-F34D-8B7F-E4F55EEA016E}" destId="{962E3536-1CE5-584E-BA03-7DB88D7E331F}" srcOrd="4" destOrd="0" presId="urn:microsoft.com/office/officeart/2005/8/layout/hierarchy2#4"/>
    <dgm:cxn modelId="{8C8312AC-F8F9-FF45-BE38-BC1551241574}" type="presParOf" srcId="{962E3536-1CE5-584E-BA03-7DB88D7E331F}" destId="{4B4CDEAC-6DFF-E14B-AF5B-528B7B55CDD7}" srcOrd="0" destOrd="0" presId="urn:microsoft.com/office/officeart/2005/8/layout/hierarchy2#4"/>
    <dgm:cxn modelId="{F5247A25-B433-8E42-B136-D44CC922C170}" type="presParOf" srcId="{758C0918-C544-F34D-8B7F-E4F55EEA016E}" destId="{4736ABB4-30ED-9345-B50E-24F2F0F54A21}" srcOrd="5" destOrd="0" presId="urn:microsoft.com/office/officeart/2005/8/layout/hierarchy2#4"/>
    <dgm:cxn modelId="{8A962E8C-1720-6942-B2A1-2CBA8A3F4C7E}" type="presParOf" srcId="{4736ABB4-30ED-9345-B50E-24F2F0F54A21}" destId="{E613D7FE-AA41-AE47-93C0-84B5F7274DFD}" srcOrd="0" destOrd="0" presId="urn:microsoft.com/office/officeart/2005/8/layout/hierarchy2#4"/>
    <dgm:cxn modelId="{1C343ABF-481B-BA4D-AC12-3461C9CC753E}" type="presParOf" srcId="{4736ABB4-30ED-9345-B50E-24F2F0F54A21}" destId="{7FC5C4B3-653A-E846-AC01-201F16DD6EE3}" srcOrd="1" destOrd="0" presId="urn:microsoft.com/office/officeart/2005/8/layout/hierarchy2#4"/>
    <dgm:cxn modelId="{241335C7-FA75-484E-AFC3-B335BF6E1A0C}" type="presParOf" srcId="{5130603E-152B-FB47-9EFC-5191A799CD24}" destId="{0184C173-2235-4644-B76A-DB933F94BD2D}" srcOrd="4" destOrd="0" presId="urn:microsoft.com/office/officeart/2005/8/layout/hierarchy2#4"/>
    <dgm:cxn modelId="{9CA320F2-16EA-5B4B-83B6-DB51FDD339C1}" type="presParOf" srcId="{0184C173-2235-4644-B76A-DB933F94BD2D}" destId="{A1111A34-4521-9641-A0D8-812AE5D4476D}" srcOrd="0" destOrd="0" presId="urn:microsoft.com/office/officeart/2005/8/layout/hierarchy2#4"/>
    <dgm:cxn modelId="{804CC55E-1640-504A-984A-6D4030C42F95}" type="presParOf" srcId="{5130603E-152B-FB47-9EFC-5191A799CD24}" destId="{4F9A4CD8-47B0-E048-BB21-2D44A0A49BE6}" srcOrd="5" destOrd="0" presId="urn:microsoft.com/office/officeart/2005/8/layout/hierarchy2#4"/>
    <dgm:cxn modelId="{94522278-D3EF-1342-BFAB-C154EE7261D9}" type="presParOf" srcId="{4F9A4CD8-47B0-E048-BB21-2D44A0A49BE6}" destId="{5542D5F3-1167-9D45-9E9E-F3F715EACEA7}" srcOrd="0" destOrd="0" presId="urn:microsoft.com/office/officeart/2005/8/layout/hierarchy2#4"/>
    <dgm:cxn modelId="{B81AD8EC-4EDA-3545-A11A-C845A4A887DA}" type="presParOf" srcId="{4F9A4CD8-47B0-E048-BB21-2D44A0A49BE6}" destId="{08F26F0F-6820-9544-A419-A139F3334E2B}" srcOrd="1" destOrd="0" presId="urn:microsoft.com/office/officeart/2005/8/layout/hierarchy2#4"/>
    <dgm:cxn modelId="{1BC00B10-0908-5948-A91C-B37DC4AC96EF}" type="presParOf" srcId="{247F287D-B144-FD4D-81F0-AAA305ED6392}" destId="{17CBCD03-97A5-4E40-B83A-028361225779}" srcOrd="2" destOrd="0" presId="urn:microsoft.com/office/officeart/2005/8/layout/hierarchy2#4"/>
    <dgm:cxn modelId="{FAB52AF1-B04E-AE46-8650-3815AE9E1351}" type="presParOf" srcId="{17CBCD03-97A5-4E40-B83A-028361225779}" destId="{D0C07CB9-39A7-AC48-A728-40B2519F78F4}" srcOrd="0" destOrd="0" presId="urn:microsoft.com/office/officeart/2005/8/layout/hierarchy2#4"/>
    <dgm:cxn modelId="{322FEF31-B1D4-054A-9118-E84F878D6988}" type="presParOf" srcId="{247F287D-B144-FD4D-81F0-AAA305ED6392}" destId="{02A4E3BA-60E7-B448-834F-E5490328BEF8}" srcOrd="3" destOrd="0" presId="urn:microsoft.com/office/officeart/2005/8/layout/hierarchy2#4"/>
    <dgm:cxn modelId="{E3235C4B-0593-054A-8C95-06AAF8551309}" type="presParOf" srcId="{02A4E3BA-60E7-B448-834F-E5490328BEF8}" destId="{DF000CBD-63D9-EA4B-B281-1391848FC26F}" srcOrd="0" destOrd="0" presId="urn:microsoft.com/office/officeart/2005/8/layout/hierarchy2#4"/>
    <dgm:cxn modelId="{3F101419-5785-C24F-8CD7-3528B1A36F01}" type="presParOf" srcId="{02A4E3BA-60E7-B448-834F-E5490328BEF8}" destId="{40AA97C7-C43F-4140-BE05-F937C91B2059}" srcOrd="1" destOrd="0" presId="urn:microsoft.com/office/officeart/2005/8/layout/hierarchy2#4"/>
    <dgm:cxn modelId="{84EBB6AC-2507-4447-9BBB-1C2A86808FC2}" type="presParOf" srcId="{40AA97C7-C43F-4140-BE05-F937C91B2059}" destId="{4C5F2DA8-A84A-E545-BFF5-1D217546F77F}" srcOrd="0" destOrd="0" presId="urn:microsoft.com/office/officeart/2005/8/layout/hierarchy2#4"/>
    <dgm:cxn modelId="{F9744D06-0AF5-9547-BB8E-72A1F3B5F0A7}" type="presParOf" srcId="{4C5F2DA8-A84A-E545-BFF5-1D217546F77F}" destId="{EC00CA60-AE4F-F540-B981-9A39FC00E984}" srcOrd="0" destOrd="0" presId="urn:microsoft.com/office/officeart/2005/8/layout/hierarchy2#4"/>
    <dgm:cxn modelId="{AD094FA2-5C46-3F45-8B56-354A10A14261}" type="presParOf" srcId="{40AA97C7-C43F-4140-BE05-F937C91B2059}" destId="{4356C20A-338C-9D4D-85E6-5BF70B8E4253}" srcOrd="1" destOrd="0" presId="urn:microsoft.com/office/officeart/2005/8/layout/hierarchy2#4"/>
    <dgm:cxn modelId="{8AD85B03-5D74-F74C-9072-9845B7FD4F72}" type="presParOf" srcId="{4356C20A-338C-9D4D-85E6-5BF70B8E4253}" destId="{BAA0DFA6-AB39-F142-A7D9-1F2F17C764BF}" srcOrd="0" destOrd="0" presId="urn:microsoft.com/office/officeart/2005/8/layout/hierarchy2#4"/>
    <dgm:cxn modelId="{FBFA2029-F8DE-3A40-9711-559D3C71F555}" type="presParOf" srcId="{4356C20A-338C-9D4D-85E6-5BF70B8E4253}" destId="{42E991F7-C181-3C4C-8231-7651918854F8}" srcOrd="1" destOrd="0" presId="urn:microsoft.com/office/officeart/2005/8/layout/hierarchy2#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19741B-8098-B146-A875-46A7AC94DB87}">
      <dsp:nvSpPr>
        <dsp:cNvPr id="0" name=""/>
        <dsp:cNvSpPr/>
      </dsp:nvSpPr>
      <dsp:spPr>
        <a:xfrm>
          <a:off x="0" y="3750661"/>
          <a:ext cx="8128000" cy="820553"/>
        </a:xfrm>
        <a:prstGeom prst="rect">
          <a:avLst/>
        </a:prstGeom>
        <a:solidFill>
          <a:schemeClr val="accent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zh-CN" altLang="en-US" sz="1500" kern="1200" dirty="0"/>
            <a:t>十一月十二月</a:t>
          </a:r>
        </a:p>
      </dsp:txBody>
      <dsp:txXfrm>
        <a:off x="0" y="3750661"/>
        <a:ext cx="8128000" cy="443098"/>
      </dsp:txXfrm>
    </dsp:sp>
    <dsp:sp modelId="{6A6E0DFA-3361-0643-A413-103B23FF3320}">
      <dsp:nvSpPr>
        <dsp:cNvPr id="0" name=""/>
        <dsp:cNvSpPr/>
      </dsp:nvSpPr>
      <dsp:spPr>
        <a:xfrm>
          <a:off x="0" y="4177348"/>
          <a:ext cx="8128000" cy="377454"/>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9352" tIns="26670" rIns="149352" bIns="26670" numCol="1" spcCol="1270" anchor="ctr" anchorCtr="0">
          <a:noAutofit/>
        </a:bodyPr>
        <a:lstStyle/>
        <a:p>
          <a:pPr marL="0" lvl="0" indent="0" algn="ctr" defTabSz="933450">
            <a:lnSpc>
              <a:spcPct val="90000"/>
            </a:lnSpc>
            <a:spcBef>
              <a:spcPct val="0"/>
            </a:spcBef>
            <a:spcAft>
              <a:spcPct val="35000"/>
            </a:spcAft>
            <a:buNone/>
          </a:pPr>
          <a:r>
            <a:rPr lang="zh-CN" altLang="en-US" sz="2100" kern="1200" dirty="0"/>
            <a:t>公司门户产品，东</a:t>
          </a:r>
          <a:r>
            <a:rPr lang="zh-CN" altLang="en-US" sz="2100" kern="1200"/>
            <a:t>鹏项目</a:t>
          </a:r>
          <a:endParaRPr lang="zh-CN" altLang="en-US" sz="2100" kern="1200" dirty="0"/>
        </a:p>
      </dsp:txBody>
      <dsp:txXfrm>
        <a:off x="0" y="4177348"/>
        <a:ext cx="8128000" cy="377454"/>
      </dsp:txXfrm>
    </dsp:sp>
    <dsp:sp modelId="{2365C916-3C75-084D-88C1-8CBA9CA19629}">
      <dsp:nvSpPr>
        <dsp:cNvPr id="0" name=""/>
        <dsp:cNvSpPr/>
      </dsp:nvSpPr>
      <dsp:spPr>
        <a:xfrm rot="10800000">
          <a:off x="0" y="2500959"/>
          <a:ext cx="8128000" cy="1262010"/>
        </a:xfrm>
        <a:prstGeom prst="upArrowCallout">
          <a:avLst/>
        </a:prstGeom>
        <a:solidFill>
          <a:schemeClr val="accent3"/>
        </a:solidFill>
        <a:ln w="12700" cap="flat" cmpd="sng" algn="ctr">
          <a:solidFill>
            <a:schemeClr val="lt1">
              <a:hueOff val="0"/>
              <a:satOff val="0"/>
              <a:lumOff val="0"/>
              <a:alphaOff val="0"/>
            </a:schemeClr>
          </a:solidFill>
          <a:prstDash val="solid"/>
          <a:miter lim="800000"/>
        </a:ln>
        <a:effectLst>
          <a:outerShdw blurRad="457200" dist="50800" dir="5400000" sx="87000" sy="87000" algn="ctr" rotWithShape="0">
            <a:srgbClr val="000000">
              <a:alpha val="13000"/>
            </a:srgb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zh-CN" altLang="en-US" sz="1500" kern="1200" dirty="0"/>
            <a:t>九月十月十一月</a:t>
          </a:r>
        </a:p>
      </dsp:txBody>
      <dsp:txXfrm rot="-10800000">
        <a:off x="0" y="2500959"/>
        <a:ext cx="8128000" cy="442965"/>
      </dsp:txXfrm>
    </dsp:sp>
    <dsp:sp modelId="{6E31D15F-FF97-954B-9199-03AA5196D706}">
      <dsp:nvSpPr>
        <dsp:cNvPr id="0" name=""/>
        <dsp:cNvSpPr/>
      </dsp:nvSpPr>
      <dsp:spPr>
        <a:xfrm>
          <a:off x="0" y="2943924"/>
          <a:ext cx="8128000" cy="377341"/>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9352" tIns="26670" rIns="149352" bIns="26670" numCol="1" spcCol="1270" anchor="ctr" anchorCtr="0">
          <a:noAutofit/>
        </a:bodyPr>
        <a:lstStyle/>
        <a:p>
          <a:pPr marL="0" lvl="0" indent="0" algn="ctr" defTabSz="933450">
            <a:lnSpc>
              <a:spcPct val="90000"/>
            </a:lnSpc>
            <a:spcBef>
              <a:spcPct val="0"/>
            </a:spcBef>
            <a:spcAft>
              <a:spcPct val="35000"/>
            </a:spcAft>
            <a:buNone/>
          </a:pPr>
          <a:r>
            <a:rPr lang="zh-CN" altLang="en-US" sz="2100" kern="1200" dirty="0"/>
            <a:t>东原项目，博智林项目</a:t>
          </a:r>
        </a:p>
      </dsp:txBody>
      <dsp:txXfrm>
        <a:off x="0" y="2943924"/>
        <a:ext cx="8128000" cy="377341"/>
      </dsp:txXfrm>
    </dsp:sp>
    <dsp:sp modelId="{07312763-A549-B044-BC3A-95A10CCAD8AD}">
      <dsp:nvSpPr>
        <dsp:cNvPr id="0" name=""/>
        <dsp:cNvSpPr/>
      </dsp:nvSpPr>
      <dsp:spPr>
        <a:xfrm rot="10800000">
          <a:off x="0" y="1251256"/>
          <a:ext cx="8128000" cy="1262010"/>
        </a:xfrm>
        <a:prstGeom prst="upArrowCallout">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zh-CN" altLang="en-US" sz="1500" kern="1200" dirty="0"/>
            <a:t>七月八月</a:t>
          </a:r>
        </a:p>
      </dsp:txBody>
      <dsp:txXfrm rot="-10800000">
        <a:off x="0" y="1251256"/>
        <a:ext cx="8128000" cy="442965"/>
      </dsp:txXfrm>
    </dsp:sp>
    <dsp:sp modelId="{CBB173E1-C81F-924D-BC12-C09F6E515B8D}">
      <dsp:nvSpPr>
        <dsp:cNvPr id="0" name=""/>
        <dsp:cNvSpPr/>
      </dsp:nvSpPr>
      <dsp:spPr>
        <a:xfrm>
          <a:off x="0" y="1694222"/>
          <a:ext cx="8128000" cy="377341"/>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9352" tIns="26670" rIns="149352" bIns="26670" numCol="1" spcCol="1270" anchor="ctr" anchorCtr="0">
          <a:noAutofit/>
        </a:bodyPr>
        <a:lstStyle/>
        <a:p>
          <a:pPr marL="0" lvl="0" indent="0" algn="ctr" defTabSz="933450">
            <a:lnSpc>
              <a:spcPct val="90000"/>
            </a:lnSpc>
            <a:spcBef>
              <a:spcPct val="0"/>
            </a:spcBef>
            <a:spcAft>
              <a:spcPct val="35000"/>
            </a:spcAft>
            <a:buNone/>
          </a:pPr>
          <a:r>
            <a:rPr lang="zh-CN" altLang="en-US" sz="2100" kern="1200" dirty="0"/>
            <a:t>新华保险项目，中粮项目</a:t>
          </a:r>
        </a:p>
      </dsp:txBody>
      <dsp:txXfrm>
        <a:off x="0" y="1694222"/>
        <a:ext cx="8128000" cy="377341"/>
      </dsp:txXfrm>
    </dsp:sp>
    <dsp:sp modelId="{2C2D02DA-7D8F-9444-B966-35DBD6F34663}">
      <dsp:nvSpPr>
        <dsp:cNvPr id="0" name=""/>
        <dsp:cNvSpPr/>
      </dsp:nvSpPr>
      <dsp:spPr>
        <a:xfrm rot="10800000">
          <a:off x="0" y="1554"/>
          <a:ext cx="8128000" cy="1262010"/>
        </a:xfrm>
        <a:prstGeom prst="upArrowCallou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zh-CN" altLang="en-US" sz="1500" kern="1200" dirty="0"/>
            <a:t>入职公司以来总结</a:t>
          </a:r>
        </a:p>
      </dsp:txBody>
      <dsp:txXfrm rot="10800000">
        <a:off x="0" y="1554"/>
        <a:ext cx="8128000" cy="82001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9B8BA8-B63D-6547-A040-5EED5195896C}">
      <dsp:nvSpPr>
        <dsp:cNvPr id="0" name=""/>
        <dsp:cNvSpPr/>
      </dsp:nvSpPr>
      <dsp:spPr>
        <a:xfrm>
          <a:off x="3224" y="2224330"/>
          <a:ext cx="1602054" cy="801027"/>
        </a:xfrm>
        <a:prstGeom prst="roundRect">
          <a:avLst>
            <a:gd name="adj" fmla="val 10000"/>
          </a:avLst>
        </a:prstGeom>
        <a:solidFill>
          <a:schemeClr val="accent3"/>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zh-CN" altLang="en-US" sz="1500" kern="1200" dirty="0"/>
            <a:t>部门</a:t>
          </a:r>
        </a:p>
      </dsp:txBody>
      <dsp:txXfrm>
        <a:off x="26685" y="2247791"/>
        <a:ext cx="1555132" cy="754105"/>
      </dsp:txXfrm>
    </dsp:sp>
    <dsp:sp modelId="{7E710355-36BC-B044-9A01-EA94BDDE147A}">
      <dsp:nvSpPr>
        <dsp:cNvPr id="0" name=""/>
        <dsp:cNvSpPr/>
      </dsp:nvSpPr>
      <dsp:spPr>
        <a:xfrm rot="18289469">
          <a:off x="1364613" y="2147597"/>
          <a:ext cx="1122153" cy="33310"/>
        </a:xfrm>
        <a:custGeom>
          <a:avLst/>
          <a:gdLst/>
          <a:ahLst/>
          <a:cxnLst/>
          <a:rect l="0" t="0" r="0" b="0"/>
          <a:pathLst>
            <a:path>
              <a:moveTo>
                <a:pt x="0" y="16655"/>
              </a:moveTo>
              <a:lnTo>
                <a:pt x="1122153" y="16655"/>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897636" y="2136199"/>
        <a:ext cx="56107" cy="56107"/>
      </dsp:txXfrm>
    </dsp:sp>
    <dsp:sp modelId="{6FEC802A-EAB3-294C-9BAB-A7F925144656}">
      <dsp:nvSpPr>
        <dsp:cNvPr id="0" name=""/>
        <dsp:cNvSpPr/>
      </dsp:nvSpPr>
      <dsp:spPr>
        <a:xfrm>
          <a:off x="2246100" y="1303148"/>
          <a:ext cx="1602054" cy="801027"/>
        </a:xfrm>
        <a:prstGeom prst="roundRect">
          <a:avLst>
            <a:gd name="adj" fmla="val 10000"/>
          </a:avLst>
        </a:prstGeom>
        <a:solidFill>
          <a:schemeClr val="accent1">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zh-CN" altLang="en-US" sz="1500" kern="1200" dirty="0"/>
            <a:t>项目</a:t>
          </a:r>
          <a:r>
            <a:rPr lang="en-US" altLang="zh-CN" sz="1500" kern="1200" dirty="0"/>
            <a:t>1</a:t>
          </a:r>
          <a:endParaRPr lang="zh-CN" altLang="en-US" sz="1500" kern="1200" dirty="0"/>
        </a:p>
      </dsp:txBody>
      <dsp:txXfrm>
        <a:off x="2269561" y="1326609"/>
        <a:ext cx="1555132" cy="754105"/>
      </dsp:txXfrm>
    </dsp:sp>
    <dsp:sp modelId="{194CA7AB-6931-6541-99F3-0E8A9F8FEB06}">
      <dsp:nvSpPr>
        <dsp:cNvPr id="0" name=""/>
        <dsp:cNvSpPr/>
      </dsp:nvSpPr>
      <dsp:spPr>
        <a:xfrm rot="18289469">
          <a:off x="3607489" y="1226416"/>
          <a:ext cx="1122153" cy="33310"/>
        </a:xfrm>
        <a:custGeom>
          <a:avLst/>
          <a:gdLst/>
          <a:ahLst/>
          <a:cxnLst/>
          <a:rect l="0" t="0" r="0" b="0"/>
          <a:pathLst>
            <a:path>
              <a:moveTo>
                <a:pt x="0" y="16655"/>
              </a:moveTo>
              <a:lnTo>
                <a:pt x="1122153" y="16655"/>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4140512" y="1215017"/>
        <a:ext cx="56107" cy="56107"/>
      </dsp:txXfrm>
    </dsp:sp>
    <dsp:sp modelId="{EE3340E3-2CFE-4E45-920F-06FB9255DE1D}">
      <dsp:nvSpPr>
        <dsp:cNvPr id="0" name=""/>
        <dsp:cNvSpPr/>
      </dsp:nvSpPr>
      <dsp:spPr>
        <a:xfrm>
          <a:off x="4488976" y="381967"/>
          <a:ext cx="1602054" cy="801027"/>
        </a:xfrm>
        <a:prstGeom prst="roundRect">
          <a:avLst>
            <a:gd name="adj" fmla="val 10000"/>
          </a:avLst>
        </a:prstGeom>
        <a:solidFill>
          <a:schemeClr val="accent2">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zh-CN" altLang="en-US" sz="1500" kern="1200" dirty="0"/>
            <a:t>代码</a:t>
          </a:r>
        </a:p>
      </dsp:txBody>
      <dsp:txXfrm>
        <a:off x="4512437" y="405428"/>
        <a:ext cx="1555132" cy="754105"/>
      </dsp:txXfrm>
    </dsp:sp>
    <dsp:sp modelId="{828B43CF-E522-0544-BCDA-D03D1546AE5A}">
      <dsp:nvSpPr>
        <dsp:cNvPr id="0" name=""/>
        <dsp:cNvSpPr/>
      </dsp:nvSpPr>
      <dsp:spPr>
        <a:xfrm>
          <a:off x="3848155" y="1687007"/>
          <a:ext cx="640821" cy="33310"/>
        </a:xfrm>
        <a:custGeom>
          <a:avLst/>
          <a:gdLst/>
          <a:ahLst/>
          <a:cxnLst/>
          <a:rect l="0" t="0" r="0" b="0"/>
          <a:pathLst>
            <a:path>
              <a:moveTo>
                <a:pt x="0" y="16655"/>
              </a:moveTo>
              <a:lnTo>
                <a:pt x="640821" y="16655"/>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4152545" y="1687641"/>
        <a:ext cx="32041" cy="32041"/>
      </dsp:txXfrm>
    </dsp:sp>
    <dsp:sp modelId="{474A6889-DE0E-A747-9961-13A8F95011B8}">
      <dsp:nvSpPr>
        <dsp:cNvPr id="0" name=""/>
        <dsp:cNvSpPr/>
      </dsp:nvSpPr>
      <dsp:spPr>
        <a:xfrm>
          <a:off x="4488976" y="1303148"/>
          <a:ext cx="1602054" cy="801027"/>
        </a:xfrm>
        <a:prstGeom prst="roundRect">
          <a:avLst>
            <a:gd name="adj" fmla="val 10000"/>
          </a:avLst>
        </a:prstGeom>
        <a:solidFill>
          <a:schemeClr val="accent2">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zh-CN" altLang="en-US" sz="1500" kern="1200" dirty="0"/>
            <a:t>快速上手</a:t>
          </a:r>
        </a:p>
      </dsp:txBody>
      <dsp:txXfrm>
        <a:off x="4512437" y="1326609"/>
        <a:ext cx="1555132" cy="754105"/>
      </dsp:txXfrm>
    </dsp:sp>
    <dsp:sp modelId="{F34F5DB1-9C6A-2F4B-810B-AF9BCEBF04E4}">
      <dsp:nvSpPr>
        <dsp:cNvPr id="0" name=""/>
        <dsp:cNvSpPr/>
      </dsp:nvSpPr>
      <dsp:spPr>
        <a:xfrm rot="18971629">
          <a:off x="5968986" y="1383457"/>
          <a:ext cx="877029" cy="33310"/>
        </a:xfrm>
        <a:custGeom>
          <a:avLst/>
          <a:gdLst/>
          <a:ahLst/>
          <a:cxnLst/>
          <a:rect l="0" t="0" r="0" b="0"/>
          <a:pathLst>
            <a:path>
              <a:moveTo>
                <a:pt x="0" y="16655"/>
              </a:moveTo>
              <a:lnTo>
                <a:pt x="877029" y="16655"/>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6385575" y="1378187"/>
        <a:ext cx="43851" cy="43851"/>
      </dsp:txXfrm>
    </dsp:sp>
    <dsp:sp modelId="{04B10899-8CB8-DB4E-B551-014C3B2F858E}">
      <dsp:nvSpPr>
        <dsp:cNvPr id="0" name=""/>
        <dsp:cNvSpPr/>
      </dsp:nvSpPr>
      <dsp:spPr>
        <a:xfrm>
          <a:off x="6723971" y="900224"/>
          <a:ext cx="1373553" cy="392679"/>
        </a:xfrm>
        <a:prstGeom prst="roundRect">
          <a:avLst>
            <a:gd name="adj" fmla="val 10000"/>
          </a:avLst>
        </a:prstGeom>
        <a:solidFill>
          <a:schemeClr val="bg2">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altLang="zh-CN" sz="1500" kern="1200" dirty="0"/>
            <a:t>VPN</a:t>
          </a:r>
          <a:r>
            <a:rPr lang="zh-CN" altLang="en-US" sz="1500" kern="1200" dirty="0"/>
            <a:t>信息</a:t>
          </a:r>
        </a:p>
      </dsp:txBody>
      <dsp:txXfrm>
        <a:off x="6735472" y="911725"/>
        <a:ext cx="1350551" cy="369677"/>
      </dsp:txXfrm>
    </dsp:sp>
    <dsp:sp modelId="{61604B9F-5D06-C844-839F-CCAC9847A4E0}">
      <dsp:nvSpPr>
        <dsp:cNvPr id="0" name=""/>
        <dsp:cNvSpPr/>
      </dsp:nvSpPr>
      <dsp:spPr>
        <a:xfrm rot="72077">
          <a:off x="6090960" y="1693759"/>
          <a:ext cx="644187" cy="33310"/>
        </a:xfrm>
        <a:custGeom>
          <a:avLst/>
          <a:gdLst/>
          <a:ahLst/>
          <a:cxnLst/>
          <a:rect l="0" t="0" r="0" b="0"/>
          <a:pathLst>
            <a:path>
              <a:moveTo>
                <a:pt x="0" y="16655"/>
              </a:moveTo>
              <a:lnTo>
                <a:pt x="644187" y="16655"/>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6396949" y="1694310"/>
        <a:ext cx="32209" cy="32209"/>
      </dsp:txXfrm>
    </dsp:sp>
    <dsp:sp modelId="{07F98CD6-4F9D-0A4E-A7C7-64C8E2A76057}">
      <dsp:nvSpPr>
        <dsp:cNvPr id="0" name=""/>
        <dsp:cNvSpPr/>
      </dsp:nvSpPr>
      <dsp:spPr>
        <a:xfrm>
          <a:off x="6735077" y="1516494"/>
          <a:ext cx="1392922" cy="401346"/>
        </a:xfrm>
        <a:prstGeom prst="roundRect">
          <a:avLst>
            <a:gd name="adj" fmla="val 10000"/>
          </a:avLst>
        </a:prstGeom>
        <a:solidFill>
          <a:schemeClr val="bg2">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zh-CN" altLang="en-US" sz="1500" kern="1200" dirty="0"/>
            <a:t>部署文档</a:t>
          </a:r>
        </a:p>
      </dsp:txBody>
      <dsp:txXfrm>
        <a:off x="6746832" y="1528249"/>
        <a:ext cx="1369412" cy="377836"/>
      </dsp:txXfrm>
    </dsp:sp>
    <dsp:sp modelId="{962E3536-1CE5-584E-BA03-7DB88D7E331F}">
      <dsp:nvSpPr>
        <dsp:cNvPr id="0" name=""/>
        <dsp:cNvSpPr/>
      </dsp:nvSpPr>
      <dsp:spPr>
        <a:xfrm rot="2334290">
          <a:off x="5999703" y="1945590"/>
          <a:ext cx="823477" cy="33310"/>
        </a:xfrm>
        <a:custGeom>
          <a:avLst/>
          <a:gdLst/>
          <a:ahLst/>
          <a:cxnLst/>
          <a:rect l="0" t="0" r="0" b="0"/>
          <a:pathLst>
            <a:path>
              <a:moveTo>
                <a:pt x="0" y="16655"/>
              </a:moveTo>
              <a:lnTo>
                <a:pt x="823477" y="16655"/>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6390855" y="1941659"/>
        <a:ext cx="41173" cy="41173"/>
      </dsp:txXfrm>
    </dsp:sp>
    <dsp:sp modelId="{E613D7FE-AA41-AE47-93C0-84B5F7274DFD}">
      <dsp:nvSpPr>
        <dsp:cNvPr id="0" name=""/>
        <dsp:cNvSpPr/>
      </dsp:nvSpPr>
      <dsp:spPr>
        <a:xfrm>
          <a:off x="6731853" y="2022831"/>
          <a:ext cx="1252005" cy="395995"/>
        </a:xfrm>
        <a:prstGeom prst="roundRect">
          <a:avLst>
            <a:gd name="adj" fmla="val 10000"/>
          </a:avLst>
        </a:prstGeom>
        <a:solidFill>
          <a:schemeClr val="bg2">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zh-CN" altLang="en-US" sz="1500" kern="1200" dirty="0"/>
            <a:t>开发部署运维</a:t>
          </a:r>
        </a:p>
      </dsp:txBody>
      <dsp:txXfrm>
        <a:off x="6743451" y="2034429"/>
        <a:ext cx="1228809" cy="372799"/>
      </dsp:txXfrm>
    </dsp:sp>
    <dsp:sp modelId="{0184C173-2235-4644-B76A-DB933F94BD2D}">
      <dsp:nvSpPr>
        <dsp:cNvPr id="0" name=""/>
        <dsp:cNvSpPr/>
      </dsp:nvSpPr>
      <dsp:spPr>
        <a:xfrm rot="3310531">
          <a:off x="3607489" y="2147597"/>
          <a:ext cx="1122153" cy="33310"/>
        </a:xfrm>
        <a:custGeom>
          <a:avLst/>
          <a:gdLst/>
          <a:ahLst/>
          <a:cxnLst/>
          <a:rect l="0" t="0" r="0" b="0"/>
          <a:pathLst>
            <a:path>
              <a:moveTo>
                <a:pt x="0" y="16655"/>
              </a:moveTo>
              <a:lnTo>
                <a:pt x="1122153" y="16655"/>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4140512" y="2136199"/>
        <a:ext cx="56107" cy="56107"/>
      </dsp:txXfrm>
    </dsp:sp>
    <dsp:sp modelId="{5542D5F3-1167-9D45-9E9E-F3F715EACEA7}">
      <dsp:nvSpPr>
        <dsp:cNvPr id="0" name=""/>
        <dsp:cNvSpPr/>
      </dsp:nvSpPr>
      <dsp:spPr>
        <a:xfrm>
          <a:off x="4488976" y="2224330"/>
          <a:ext cx="1602054" cy="801027"/>
        </a:xfrm>
        <a:prstGeom prst="roundRect">
          <a:avLst>
            <a:gd name="adj" fmla="val 10000"/>
          </a:avLst>
        </a:prstGeom>
        <a:solidFill>
          <a:schemeClr val="accent2">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zh-CN" altLang="en-US" sz="1500" kern="1200" dirty="0"/>
            <a:t>文档</a:t>
          </a:r>
        </a:p>
      </dsp:txBody>
      <dsp:txXfrm>
        <a:off x="4512437" y="2247791"/>
        <a:ext cx="1555132" cy="754105"/>
      </dsp:txXfrm>
    </dsp:sp>
    <dsp:sp modelId="{17CBCD03-97A5-4E40-B83A-028361225779}">
      <dsp:nvSpPr>
        <dsp:cNvPr id="0" name=""/>
        <dsp:cNvSpPr/>
      </dsp:nvSpPr>
      <dsp:spPr>
        <a:xfrm rot="3310531">
          <a:off x="1364613" y="3068779"/>
          <a:ext cx="1122153" cy="33310"/>
        </a:xfrm>
        <a:custGeom>
          <a:avLst/>
          <a:gdLst/>
          <a:ahLst/>
          <a:cxnLst/>
          <a:rect l="0" t="0" r="0" b="0"/>
          <a:pathLst>
            <a:path>
              <a:moveTo>
                <a:pt x="0" y="16655"/>
              </a:moveTo>
              <a:lnTo>
                <a:pt x="1122153" y="16655"/>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897636" y="3057380"/>
        <a:ext cx="56107" cy="56107"/>
      </dsp:txXfrm>
    </dsp:sp>
    <dsp:sp modelId="{DF000CBD-63D9-EA4B-B281-1391848FC26F}">
      <dsp:nvSpPr>
        <dsp:cNvPr id="0" name=""/>
        <dsp:cNvSpPr/>
      </dsp:nvSpPr>
      <dsp:spPr>
        <a:xfrm>
          <a:off x="2246100" y="3145511"/>
          <a:ext cx="1602054" cy="801027"/>
        </a:xfrm>
        <a:prstGeom prst="roundRect">
          <a:avLst>
            <a:gd name="adj" fmla="val 10000"/>
          </a:avLst>
        </a:prstGeom>
        <a:solidFill>
          <a:schemeClr val="accent1">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zh-CN" altLang="en-US" sz="1500" kern="1200" dirty="0"/>
            <a:t>项目</a:t>
          </a:r>
          <a:r>
            <a:rPr lang="en-US" altLang="zh-CN" sz="1500" kern="1200" dirty="0"/>
            <a:t>2</a:t>
          </a:r>
          <a:endParaRPr lang="zh-CN" altLang="en-US" sz="1500" kern="1200" dirty="0"/>
        </a:p>
      </dsp:txBody>
      <dsp:txXfrm>
        <a:off x="2269561" y="3168972"/>
        <a:ext cx="1555132" cy="754105"/>
      </dsp:txXfrm>
    </dsp:sp>
    <dsp:sp modelId="{4C5F2DA8-A84A-E545-BFF5-1D217546F77F}">
      <dsp:nvSpPr>
        <dsp:cNvPr id="0" name=""/>
        <dsp:cNvSpPr/>
      </dsp:nvSpPr>
      <dsp:spPr>
        <a:xfrm>
          <a:off x="3848155" y="3529369"/>
          <a:ext cx="640821" cy="33310"/>
        </a:xfrm>
        <a:custGeom>
          <a:avLst/>
          <a:gdLst/>
          <a:ahLst/>
          <a:cxnLst/>
          <a:rect l="0" t="0" r="0" b="0"/>
          <a:pathLst>
            <a:path>
              <a:moveTo>
                <a:pt x="0" y="16655"/>
              </a:moveTo>
              <a:lnTo>
                <a:pt x="640821" y="16655"/>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4152545" y="3530004"/>
        <a:ext cx="32041" cy="32041"/>
      </dsp:txXfrm>
    </dsp:sp>
    <dsp:sp modelId="{BAA0DFA6-AB39-F142-A7D9-1F2F17C764BF}">
      <dsp:nvSpPr>
        <dsp:cNvPr id="0" name=""/>
        <dsp:cNvSpPr/>
      </dsp:nvSpPr>
      <dsp:spPr>
        <a:xfrm>
          <a:off x="4488976" y="3145511"/>
          <a:ext cx="1602054" cy="801027"/>
        </a:xfrm>
        <a:prstGeom prst="roundRect">
          <a:avLst>
            <a:gd name="adj" fmla="val 10000"/>
          </a:avLst>
        </a:prstGeom>
        <a:solidFill>
          <a:schemeClr val="accent2">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altLang="zh-CN" sz="1500" kern="1200" dirty="0"/>
            <a:t>……</a:t>
          </a:r>
          <a:endParaRPr lang="zh-CN" altLang="en-US" sz="1500" kern="1200" dirty="0"/>
        </a:p>
      </dsp:txBody>
      <dsp:txXfrm>
        <a:off x="4512437" y="3168972"/>
        <a:ext cx="1555132" cy="754105"/>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2#4">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endSty" val="noArr"/>
                        <dgm:param type="begPts" val="midR"/>
                        <dgm:param type="endPts" val="midL"/>
                      </dgm:alg>
                    </dgm:if>
                    <dgm:else name="Name14">
                      <dgm:alg type="conn">
                        <dgm:param type="dim" val="1D"/>
                        <dgm:param type="endSty" val="noArr"/>
                        <dgm:param type="begPts" val="midL"/>
                        <dgm:param type="endPts" val="mid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13">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15">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F280ADF-7303-4B80-8410-CDAC2B42C17B}" type="datetimeFigureOut">
              <a:rPr lang="zh-CN" altLang="en-US" smtClean="0"/>
              <a:t>2021/2/4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4144440-61CC-4E89-92DA-19914D278FE3}"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4144440-61CC-4E89-92DA-19914D278FE3}" type="slidenum">
              <a:rPr lang="zh-CN" altLang="en-US" smtClean="0"/>
              <a:t>1</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4144440-61CC-4E89-92DA-19914D278FE3}" type="slidenum">
              <a:rPr lang="zh-CN" altLang="en-US" smtClean="0"/>
              <a:t>4</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9435BDB6-56A6-45F4-A0B0-0060214403C3}" type="datetimeFigureOut">
              <a:rPr lang="zh-CN" altLang="en-US" smtClean="0"/>
              <a:t>2021/2/4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146EFB3-4CB7-4544-B649-EE2AB6AC5551}"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9435BDB6-56A6-45F4-A0B0-0060214403C3}" type="datetimeFigureOut">
              <a:rPr lang="zh-CN" altLang="en-US" smtClean="0"/>
              <a:t>2021/2/4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146EFB3-4CB7-4544-B649-EE2AB6AC5551}"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9435BDB6-56A6-45F4-A0B0-0060214403C3}" type="datetimeFigureOut">
              <a:rPr lang="zh-CN" altLang="en-US" smtClean="0"/>
              <a:t>2021/2/4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146EFB3-4CB7-4544-B649-EE2AB6AC5551}"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封面">
    <p:spTree>
      <p:nvGrpSpPr>
        <p:cNvPr id="1" name=""/>
        <p:cNvGrpSpPr/>
        <p:nvPr/>
      </p:nvGrpSpPr>
      <p:grpSpPr>
        <a:xfrm>
          <a:off x="0" y="0"/>
          <a:ext cx="0" cy="0"/>
          <a:chOff x="0" y="0"/>
          <a:chExt cx="0" cy="0"/>
        </a:xfrm>
      </p:grpSpPr>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目录">
    <p:spTree>
      <p:nvGrpSpPr>
        <p:cNvPr id="1" name=""/>
        <p:cNvGrpSpPr/>
        <p:nvPr/>
      </p:nvGrpSpPr>
      <p:grpSpPr>
        <a:xfrm>
          <a:off x="0" y="0"/>
          <a:ext cx="0" cy="0"/>
          <a:chOff x="0" y="0"/>
          <a:chExt cx="0" cy="0"/>
        </a:xfrm>
      </p:grpSpPr>
      <p:pic>
        <p:nvPicPr>
          <p:cNvPr id="3" name="image2.jpeg"/>
          <p:cNvPicPr>
            <a:picLocks noChangeAspect="1"/>
          </p:cNvPicPr>
          <p:nvPr userDrawn="1"/>
        </p:nvPicPr>
        <p:blipFill>
          <a:blip r:embed="rId2"/>
          <a:stretch>
            <a:fillRect/>
          </a:stretch>
        </p:blipFill>
        <p:spPr>
          <a:xfrm>
            <a:off x="0" y="403"/>
            <a:ext cx="12192000" cy="6857194"/>
          </a:xfrm>
          <a:prstGeom prst="rect">
            <a:avLst/>
          </a:prstGeom>
          <a:ln w="12700">
            <a:miter lim="400000"/>
            <a:headEnd/>
            <a:tailEnd/>
          </a:ln>
        </p:spPr>
      </p:pic>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sp>
        <p:nvSpPr>
          <p:cNvPr id="2" name="圆角矩形 1"/>
          <p:cNvSpPr/>
          <p:nvPr userDrawn="1"/>
        </p:nvSpPr>
        <p:spPr>
          <a:xfrm>
            <a:off x="-2891" y="329992"/>
            <a:ext cx="651163" cy="637309"/>
          </a:xfrm>
          <a:prstGeom prst="roundRect">
            <a:avLst>
              <a:gd name="adj" fmla="val 0"/>
            </a:avLst>
          </a:prstGeom>
          <a:solidFill>
            <a:srgbClr val="CA151D"/>
          </a:solidFill>
          <a:ln>
            <a:noFill/>
          </a:ln>
        </p:spPr>
        <p:style>
          <a:lnRef idx="2">
            <a:schemeClr val="accent1">
              <a:shade val="50000"/>
            </a:schemeClr>
          </a:lnRef>
          <a:fillRef idx="1">
            <a:schemeClr val="accent1"/>
          </a:fillRef>
          <a:effectRef idx="0">
            <a:schemeClr val="accent1"/>
          </a:effectRef>
          <a:fontRef idx="minor">
            <a:schemeClr val="lt1"/>
          </a:fontRef>
        </p:style>
        <p:txBody>
          <a:bodyPr lIns="121801" tIns="60903" rIns="121801" bIns="60903" rtlCol="0" anchor="ctr"/>
          <a:lstStyle/>
          <a:p>
            <a:pPr algn="ctr" defTabSz="912495"/>
            <a:endParaRPr kumimoji="1" lang="zh-CN" altLang="en-US" sz="2665" b="1" dirty="0">
              <a:solidFill>
                <a:prstClr val="white"/>
              </a:solidFill>
              <a:latin typeface="微软雅黑" panose="020B0503020204020204" pitchFamily="34" charset="-122"/>
              <a:ea typeface="微软雅黑" panose="020B0503020204020204" pitchFamily="34" charset="-122"/>
              <a:cs typeface="Lantinghei SC Demibold" charset="-122"/>
            </a:endParaRPr>
          </a:p>
        </p:txBody>
      </p:sp>
      <p:grpSp>
        <p:nvGrpSpPr>
          <p:cNvPr id="3" name="组合 6"/>
          <p:cNvGrpSpPr/>
          <p:nvPr userDrawn="1"/>
        </p:nvGrpSpPr>
        <p:grpSpPr>
          <a:xfrm>
            <a:off x="17540" y="1016195"/>
            <a:ext cx="12096000" cy="5080"/>
            <a:chOff x="7259" y="3373"/>
            <a:chExt cx="11940" cy="8"/>
          </a:xfrm>
        </p:grpSpPr>
        <p:cxnSp>
          <p:nvCxnSpPr>
            <p:cNvPr id="4" name="直接连接符 7"/>
            <p:cNvCxnSpPr/>
            <p:nvPr/>
          </p:nvCxnSpPr>
          <p:spPr>
            <a:xfrm>
              <a:off x="7259" y="3373"/>
              <a:ext cx="7551" cy="9"/>
            </a:xfrm>
            <a:prstGeom prst="line">
              <a:avLst/>
            </a:prstGeom>
            <a:ln w="28575">
              <a:solidFill>
                <a:srgbClr val="CA151D"/>
              </a:solidFill>
            </a:ln>
          </p:spPr>
          <p:style>
            <a:lnRef idx="1">
              <a:schemeClr val="accent1"/>
            </a:lnRef>
            <a:fillRef idx="0">
              <a:schemeClr val="accent1"/>
            </a:fillRef>
            <a:effectRef idx="0">
              <a:schemeClr val="accent1"/>
            </a:effectRef>
            <a:fontRef idx="minor">
              <a:schemeClr val="tx1"/>
            </a:fontRef>
          </p:style>
        </p:cxnSp>
        <p:cxnSp>
          <p:nvCxnSpPr>
            <p:cNvPr id="5" name="直接连接符 8"/>
            <p:cNvCxnSpPr/>
            <p:nvPr/>
          </p:nvCxnSpPr>
          <p:spPr>
            <a:xfrm>
              <a:off x="14285" y="3373"/>
              <a:ext cx="4915" cy="0"/>
            </a:xfrm>
            <a:prstGeom prst="line">
              <a:avLst/>
            </a:prstGeom>
            <a:ln w="28575">
              <a:solidFill>
                <a:srgbClr val="F8BABD">
                  <a:alpha val="49804"/>
                </a:srgbClr>
              </a:solidFill>
            </a:ln>
          </p:spPr>
          <p:style>
            <a:lnRef idx="1">
              <a:schemeClr val="accent1"/>
            </a:lnRef>
            <a:fillRef idx="0">
              <a:schemeClr val="accent1"/>
            </a:fillRef>
            <a:effectRef idx="0">
              <a:schemeClr val="accent1"/>
            </a:effectRef>
            <a:fontRef idx="minor">
              <a:schemeClr val="tx1"/>
            </a:fontRef>
          </p:style>
        </p:cxnSp>
      </p:grpSp>
      <p:sp>
        <p:nvSpPr>
          <p:cNvPr id="11" name="TextBox 10"/>
          <p:cNvSpPr txBox="1"/>
          <p:nvPr userDrawn="1"/>
        </p:nvSpPr>
        <p:spPr>
          <a:xfrm>
            <a:off x="19204" y="6550619"/>
            <a:ext cx="4521600" cy="287256"/>
          </a:xfrm>
          <a:prstGeom prst="rect">
            <a:avLst/>
          </a:prstGeom>
          <a:noFill/>
        </p:spPr>
        <p:txBody>
          <a:bodyPr wrap="square" lIns="121855" tIns="60927" rIns="121855" bIns="60927" rtlCol="0">
            <a:spAutoFit/>
          </a:bodyPr>
          <a:lstStyle/>
          <a:p>
            <a:pPr defTabSz="912495"/>
            <a:r>
              <a:rPr lang="zh-CN" altLang="en-US" sz="1065" dirty="0">
                <a:solidFill>
                  <a:srgbClr val="000000"/>
                </a:solidFill>
                <a:latin typeface="微软雅黑" panose="020B0503020204020204" pitchFamily="34" charset="-122"/>
                <a:ea typeface="微软雅黑" panose="020B0503020204020204" pitchFamily="34" charset="-122"/>
              </a:rPr>
              <a:t>起决定作用的不是数据量，而是正确的整合数据，物尽其用</a:t>
            </a:r>
          </a:p>
        </p:txBody>
      </p:sp>
      <p:cxnSp>
        <p:nvCxnSpPr>
          <p:cNvPr id="12" name="直接连接符 11"/>
          <p:cNvCxnSpPr/>
          <p:nvPr userDrawn="1"/>
        </p:nvCxnSpPr>
        <p:spPr>
          <a:xfrm>
            <a:off x="0" y="6550595"/>
            <a:ext cx="12038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13" name="Picture 2" descr="E:\公司宣传相关\Jointstarc_VI_Logo\Jointstarc_VI_Logo\Formal\中文名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1142536" y="6501342"/>
            <a:ext cx="983755" cy="49285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9435BDB6-56A6-45F4-A0B0-0060214403C3}" type="datetimeFigureOut">
              <a:rPr lang="zh-CN" altLang="en-US" smtClean="0"/>
              <a:t>2021/2/4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146EFB3-4CB7-4544-B649-EE2AB6AC5551}"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9435BDB6-56A6-45F4-A0B0-0060214403C3}" type="datetimeFigureOut">
              <a:rPr lang="zh-CN" altLang="en-US" smtClean="0"/>
              <a:t>2021/2/4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146EFB3-4CB7-4544-B649-EE2AB6AC5551}"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9435BDB6-56A6-45F4-A0B0-0060214403C3}" type="datetimeFigureOut">
              <a:rPr lang="zh-CN" altLang="en-US" smtClean="0"/>
              <a:t>2021/2/4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146EFB3-4CB7-4544-B649-EE2AB6AC5551}"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9435BDB6-56A6-45F4-A0B0-0060214403C3}" type="datetimeFigureOut">
              <a:rPr lang="zh-CN" altLang="en-US" smtClean="0"/>
              <a:t>2021/2/4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3146EFB3-4CB7-4544-B649-EE2AB6AC5551}"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9435BDB6-56A6-45F4-A0B0-0060214403C3}" type="datetimeFigureOut">
              <a:rPr lang="zh-CN" altLang="en-US" smtClean="0"/>
              <a:t>2021/2/4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146EFB3-4CB7-4544-B649-EE2AB6AC5551}"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435BDB6-56A6-45F4-A0B0-0060214403C3}" type="datetimeFigureOut">
              <a:rPr lang="zh-CN" altLang="en-US" smtClean="0"/>
              <a:t>2021/2/4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146EFB3-4CB7-4544-B649-EE2AB6AC5551}"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9435BDB6-56A6-45F4-A0B0-0060214403C3}" type="datetimeFigureOut">
              <a:rPr lang="zh-CN" altLang="en-US" smtClean="0"/>
              <a:t>2021/2/4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146EFB3-4CB7-4544-B649-EE2AB6AC5551}"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9435BDB6-56A6-45F4-A0B0-0060214403C3}" type="datetimeFigureOut">
              <a:rPr lang="zh-CN" altLang="en-US" smtClean="0"/>
              <a:t>2021/2/4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146EFB3-4CB7-4544-B649-EE2AB6AC5551}"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435BDB6-56A6-45F4-A0B0-0060214403C3}" type="datetimeFigureOut">
              <a:rPr lang="zh-CN" altLang="en-US" smtClean="0"/>
              <a:t>2021/2/4</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146EFB3-4CB7-4544-B649-EE2AB6AC5551}"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image" Target="../media/image4.jpeg"/><Relationship Id="rId5" Type="http://schemas.openxmlformats.org/officeDocument/2006/relationships/image" Target="../media/image3.png"/><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diagramLayout" Target="../diagrams/layout2.xml"/><Relationship Id="rId7" Type="http://schemas.openxmlformats.org/officeDocument/2006/relationships/image" Target="../media/image5.png"/><Relationship Id="rId2" Type="http://schemas.openxmlformats.org/officeDocument/2006/relationships/diagramData" Target="../diagrams/data2.xml"/><Relationship Id="rId1" Type="http://schemas.openxmlformats.org/officeDocument/2006/relationships/slideLayout" Target="../slideLayouts/slideLayout14.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1.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1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Shape 120"/>
          <p:cNvSpPr/>
          <p:nvPr/>
        </p:nvSpPr>
        <p:spPr>
          <a:xfrm>
            <a:off x="1656892" y="4742413"/>
            <a:ext cx="8556555" cy="698651"/>
          </a:xfrm>
          <a:prstGeom prst="rect">
            <a:avLst/>
          </a:prstGeom>
          <a:ln w="12700">
            <a:miter lim="400000"/>
          </a:ln>
        </p:spPr>
        <p:txBody>
          <a:bodyPr wrap="square" lIns="17144" tIns="17144" rIns="17144" bIns="17144">
            <a:spAutoFit/>
          </a:bodyPr>
          <a:lstStyle/>
          <a:p>
            <a:pPr algn="ctr" defTabSz="342900">
              <a:defRPr sz="1150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pPr>
            <a:r>
              <a:rPr lang="en-US" altLang="zh-CN" sz="4315" b="1" dirty="0">
                <a:sym typeface="微软雅黑" panose="020B0503020204020204" pitchFamily="34" charset="-122"/>
              </a:rPr>
              <a:t>2021</a:t>
            </a:r>
            <a:r>
              <a:rPr lang="zh-CN" altLang="en-US" sz="4315" b="1" dirty="0">
                <a:sym typeface="微软雅黑" panose="020B0503020204020204" pitchFamily="34" charset="-122"/>
              </a:rPr>
              <a:t>年</a:t>
            </a:r>
            <a:r>
              <a:rPr lang="en-US" altLang="zh-CN" sz="4315" b="1" dirty="0">
                <a:sym typeface="微软雅黑" panose="020B0503020204020204" pitchFamily="34" charset="-122"/>
              </a:rPr>
              <a:t>1</a:t>
            </a:r>
            <a:r>
              <a:rPr lang="zh-CN" altLang="en-US" sz="4315" b="1" dirty="0">
                <a:sym typeface="微软雅黑" panose="020B0503020204020204" pitchFamily="34" charset="-122"/>
              </a:rPr>
              <a:t>月份部门例会</a:t>
            </a:r>
            <a:endParaRPr lang="zh-CN" altLang="en-US" sz="2800" b="1" dirty="0">
              <a:sym typeface="微软雅黑" panose="020B0503020204020204" pitchFamily="34" charset="-122"/>
            </a:endParaRPr>
          </a:p>
        </p:txBody>
      </p:sp>
      <p:pic>
        <p:nvPicPr>
          <p:cNvPr id="3" name="Picture 2" descr="E:\公司宣传相关\Jointstarc_VI_Logo\Jointstarc_VI_Logo\Formal\中文名称.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801054" y="5091739"/>
            <a:ext cx="3026320" cy="1516160"/>
          </a:xfrm>
          <a:prstGeom prst="rect">
            <a:avLst/>
          </a:prstGeom>
          <a:noFill/>
          <a:extLst>
            <a:ext uri="{909E8E84-426E-40DD-AFC4-6F175D3DCCD1}">
              <a14:hiddenFill xmlns:a14="http://schemas.microsoft.com/office/drawing/2010/main">
                <a:solidFill>
                  <a:srgbClr val="FFFFFF"/>
                </a:solidFill>
              </a14:hiddenFill>
            </a:ext>
          </a:extLst>
        </p:spPr>
      </p:pic>
      <p:pic>
        <p:nvPicPr>
          <p:cNvPr id="4" name="PA-图片 65"/>
          <p:cNvPicPr>
            <a:picLocks noChangeAspect="1"/>
          </p:cNvPicPr>
          <p:nvPr>
            <p:custDataLst>
              <p:tags r:id="rId2"/>
            </p:custDataLst>
          </p:nvPr>
        </p:nvPicPr>
        <p:blipFill rotWithShape="1">
          <a:blip r:embed="rId6" cstate="print"/>
          <a:srcRect/>
          <a:stretch>
            <a:fillRect/>
          </a:stretch>
        </p:blipFill>
        <p:spPr>
          <a:xfrm>
            <a:off x="0" y="0"/>
            <a:ext cx="12192000" cy="3770722"/>
          </a:xfrm>
          <a:prstGeom prst="rect">
            <a:avLst/>
          </a:prstGeom>
          <a:effectLst>
            <a:outerShdw blurRad="241300" sx="102000" sy="102000" algn="ctr" rotWithShape="0">
              <a:prstClr val="black">
                <a:alpha val="40000"/>
              </a:prstClr>
            </a:outerShdw>
          </a:effectLst>
        </p:spPr>
      </p:pic>
    </p:spTree>
    <p:custDataLst>
      <p:tags r:id="rId1"/>
    </p:custData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5"/>
          <p:cNvSpPr txBox="1"/>
          <p:nvPr/>
        </p:nvSpPr>
        <p:spPr>
          <a:xfrm>
            <a:off x="47328" y="356659"/>
            <a:ext cx="472899" cy="584775"/>
          </a:xfrm>
          <a:prstGeom prst="rect">
            <a:avLst/>
          </a:prstGeom>
          <a:noFill/>
        </p:spPr>
        <p:txBody>
          <a:bodyPr wrap="square" rtlCol="0">
            <a:spAutoFit/>
          </a:bodyPr>
          <a:lstStyle/>
          <a:p>
            <a:r>
              <a:rPr lang="en-US" altLang="zh-CN" sz="3200" b="1" i="1" dirty="0">
                <a:solidFill>
                  <a:schemeClr val="bg1"/>
                </a:solidFill>
                <a:latin typeface="微软雅黑" panose="020B0503020204020204" pitchFamily="34" charset="-122"/>
                <a:ea typeface="微软雅黑" panose="020B0503020204020204" pitchFamily="34" charset="-122"/>
              </a:rPr>
              <a:t>3</a:t>
            </a:r>
            <a:endParaRPr lang="zh-CN" altLang="en-US" sz="3200" b="1" i="1" dirty="0">
              <a:solidFill>
                <a:schemeClr val="bg1"/>
              </a:solidFill>
              <a:latin typeface="微软雅黑" panose="020B0503020204020204" pitchFamily="34" charset="-122"/>
              <a:ea typeface="微软雅黑" panose="020B0503020204020204" pitchFamily="34" charset="-122"/>
            </a:endParaRPr>
          </a:p>
        </p:txBody>
      </p:sp>
      <p:graphicFrame>
        <p:nvGraphicFramePr>
          <p:cNvPr id="6" name="图示 5"/>
          <p:cNvGraphicFramePr/>
          <p:nvPr>
            <p:extLst>
              <p:ext uri="{D42A27DB-BD31-4B8C-83A1-F6EECF244321}">
                <p14:modId xmlns:p14="http://schemas.microsoft.com/office/powerpoint/2010/main" val="3479066744"/>
              </p:ext>
            </p:extLst>
          </p:nvPr>
        </p:nvGraphicFramePr>
        <p:xfrm>
          <a:off x="2032000" y="1809827"/>
          <a:ext cx="8128000" cy="432850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文本框 6"/>
          <p:cNvSpPr txBox="1"/>
          <p:nvPr/>
        </p:nvSpPr>
        <p:spPr>
          <a:xfrm>
            <a:off x="1122873" y="1914424"/>
            <a:ext cx="5314278" cy="923330"/>
          </a:xfrm>
          <a:prstGeom prst="rect">
            <a:avLst/>
          </a:prstGeom>
          <a:noFill/>
        </p:spPr>
        <p:txBody>
          <a:bodyPr wrap="square" rtlCol="0">
            <a:spAutoFit/>
          </a:bodyPr>
          <a:lstStyle/>
          <a:p>
            <a:r>
              <a:rPr kumimoji="1" lang="zh-CN" altLang="en-US" dirty="0"/>
              <a:t>减少项目加入沟通时间</a:t>
            </a:r>
            <a:endParaRPr kumimoji="1" lang="en-US" altLang="zh-CN" dirty="0"/>
          </a:p>
          <a:p>
            <a:r>
              <a:rPr kumimoji="1" lang="zh-CN" altLang="en-US" dirty="0"/>
              <a:t>存在项目历史文档</a:t>
            </a:r>
            <a:endParaRPr kumimoji="1" lang="en-US" altLang="zh-CN" dirty="0"/>
          </a:p>
          <a:p>
            <a:r>
              <a:rPr kumimoji="1" lang="zh-CN" altLang="en-US" dirty="0"/>
              <a:t>互相学习</a:t>
            </a:r>
          </a:p>
        </p:txBody>
      </p:sp>
      <p:pic>
        <p:nvPicPr>
          <p:cNvPr id="12" name="图形 11" descr="指向右边的反手食指"/>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0455" y="1745891"/>
            <a:ext cx="914400" cy="914400"/>
          </a:xfrm>
          <a:prstGeom prst="rect">
            <a:avLst/>
          </a:prstGeom>
        </p:spPr>
      </p:pic>
      <p:sp>
        <p:nvSpPr>
          <p:cNvPr id="13" name="文本框 12"/>
          <p:cNvSpPr txBox="1"/>
          <p:nvPr/>
        </p:nvSpPr>
        <p:spPr>
          <a:xfrm>
            <a:off x="602188" y="1384940"/>
            <a:ext cx="5724644" cy="369332"/>
          </a:xfrm>
          <a:prstGeom prst="rect">
            <a:avLst/>
          </a:prstGeom>
          <a:noFill/>
        </p:spPr>
        <p:txBody>
          <a:bodyPr wrap="none" rtlCol="0">
            <a:spAutoFit/>
          </a:bodyPr>
          <a:lstStyle/>
          <a:p>
            <a:r>
              <a:rPr kumimoji="1" lang="zh-CN" altLang="en-US" dirty="0"/>
              <a:t>部门实施项目的私有库增加选项目，可以解决的问题！</a:t>
            </a:r>
            <a:endParaRPr kumimoji="1" lang="en-US" altLang="zh-CN" dirty="0"/>
          </a:p>
        </p:txBody>
      </p:sp>
      <p:sp>
        <p:nvSpPr>
          <p:cNvPr id="14" name="文本框 13"/>
          <p:cNvSpPr txBox="1"/>
          <p:nvPr/>
        </p:nvSpPr>
        <p:spPr>
          <a:xfrm>
            <a:off x="9176273" y="4292301"/>
            <a:ext cx="516488" cy="369332"/>
          </a:xfrm>
          <a:prstGeom prst="rect">
            <a:avLst/>
          </a:prstGeom>
          <a:noFill/>
        </p:spPr>
        <p:txBody>
          <a:bodyPr wrap="none" rtlCol="0">
            <a:spAutoFit/>
          </a:bodyPr>
          <a:lstStyle/>
          <a:p>
            <a:r>
              <a:rPr kumimoji="1" lang="en-US" altLang="zh-CN" dirty="0"/>
              <a:t>……</a:t>
            </a:r>
            <a:endParaRPr kumimoji="1" lang="zh-CN" altLang="en-US" dirty="0"/>
          </a:p>
        </p:txBody>
      </p:sp>
      <p:sp>
        <p:nvSpPr>
          <p:cNvPr id="9" name="文本框 8">
            <a:extLst>
              <a:ext uri="{FF2B5EF4-FFF2-40B4-BE49-F238E27FC236}">
                <a16:creationId xmlns:a16="http://schemas.microsoft.com/office/drawing/2014/main" id="{7631BCF2-1E66-6B41-BEA3-A3DD6132331D}"/>
              </a:ext>
            </a:extLst>
          </p:cNvPr>
          <p:cNvSpPr txBox="1"/>
          <p:nvPr/>
        </p:nvSpPr>
        <p:spPr>
          <a:xfrm>
            <a:off x="810250" y="418214"/>
            <a:ext cx="2339102" cy="523220"/>
          </a:xfrm>
          <a:prstGeom prst="rect">
            <a:avLst/>
          </a:prstGeom>
          <a:noFill/>
        </p:spPr>
        <p:txBody>
          <a:bodyPr wrap="none" rtlCol="0">
            <a:spAutoFit/>
          </a:bodyPr>
          <a:lstStyle/>
          <a:p>
            <a:r>
              <a:rPr kumimoji="1" lang="zh-CN" altLang="en-US" sz="2800" dirty="0">
                <a:highlight>
                  <a:srgbClr val="C0C0C0"/>
                </a:highlight>
              </a:rPr>
              <a:t>部门之我视角</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125"/>
          <p:cNvSpPr/>
          <p:nvPr/>
        </p:nvSpPr>
        <p:spPr>
          <a:xfrm>
            <a:off x="3784559" y="1434139"/>
            <a:ext cx="3672542" cy="661718"/>
          </a:xfrm>
          <a:prstGeom prst="rect">
            <a:avLst/>
          </a:prstGeom>
          <a:ln w="12700">
            <a:miter lim="400000"/>
          </a:ln>
        </p:spPr>
        <p:txBody>
          <a:bodyPr wrap="none" lIns="22859" tIns="22859" rIns="22859" bIns="22859">
            <a:spAutoFit/>
          </a:bodyPr>
          <a:lstStyle/>
          <a:p>
            <a:pPr defTabSz="455930">
              <a:defRPr sz="800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pPr>
            <a:r>
              <a:rPr sz="3335"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CONTENTS</a:t>
            </a:r>
            <a:r>
              <a:rPr sz="4000" dirty="0">
                <a:solidFill>
                  <a:srgbClr val="D81E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  </a:t>
            </a:r>
            <a:r>
              <a:rPr sz="4000" dirty="0">
                <a:solidFill>
                  <a:srgbClr val="C51A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目录</a:t>
            </a:r>
          </a:p>
        </p:txBody>
      </p:sp>
      <p:sp>
        <p:nvSpPr>
          <p:cNvPr id="4" name="矩形 3"/>
          <p:cNvSpPr>
            <a:spLocks noChangeAspect="1"/>
          </p:cNvSpPr>
          <p:nvPr/>
        </p:nvSpPr>
        <p:spPr>
          <a:xfrm>
            <a:off x="2957897" y="2843642"/>
            <a:ext cx="633054" cy="540024"/>
          </a:xfrm>
          <a:prstGeom prst="rect">
            <a:avLst/>
          </a:prstGeom>
          <a:solidFill>
            <a:srgbClr val="CA151D"/>
          </a:solidFill>
          <a:ln w="25400" cap="flat">
            <a:noFill/>
            <a:prstDash val="solid"/>
            <a:round/>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3867" tIns="33867" rIns="33867" bIns="33867" numCol="1" spcCol="38100" rtlCol="0" anchor="ctr">
            <a:noAutofit/>
          </a:bodyPr>
          <a:lstStyle/>
          <a:p>
            <a:pPr algn="ctr" defTabSz="412115" hangingPunct="0"/>
            <a:r>
              <a:rPr lang="en-US" altLang="zh-CN" sz="2800" dirty="0">
                <a:solidFill>
                  <a:prstClr val="white"/>
                </a:solidFill>
                <a:latin typeface="黑体" panose="02010609060101010101" pitchFamily="49" charset="-122"/>
                <a:ea typeface="黑体" panose="02010609060101010101" pitchFamily="49" charset="-122"/>
                <a:sym typeface="Helvetica"/>
              </a:rPr>
              <a:t>1</a:t>
            </a:r>
          </a:p>
        </p:txBody>
      </p:sp>
      <p:sp>
        <p:nvSpPr>
          <p:cNvPr id="5" name="矩形 4"/>
          <p:cNvSpPr/>
          <p:nvPr/>
        </p:nvSpPr>
        <p:spPr>
          <a:xfrm>
            <a:off x="3762228" y="2843642"/>
            <a:ext cx="5275450" cy="540024"/>
          </a:xfrm>
          <a:prstGeom prst="rect">
            <a:avLst/>
          </a:prstGeom>
          <a:solidFill>
            <a:schemeClr val="accent6">
              <a:lumMod val="20000"/>
              <a:lumOff val="80000"/>
            </a:schemeClr>
          </a:solidFill>
          <a:ln w="4445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20000" tIns="33867" rIns="33867" bIns="33867" numCol="1" spcCol="38100" rtlCol="0" anchor="ctr">
            <a:noAutofit/>
          </a:bodyPr>
          <a:lstStyle/>
          <a:p>
            <a:pPr defTabSz="1217930"/>
            <a:r>
              <a:rPr lang="zh-CN" altLang="en-US" sz="2000" dirty="0">
                <a:solidFill>
                  <a:prstClr val="black"/>
                </a:solidFill>
                <a:latin typeface="微软雅黑" panose="020B0503020204020204" pitchFamily="34" charset="-122"/>
                <a:ea typeface="微软雅黑" panose="020B0503020204020204" pitchFamily="34" charset="-122"/>
              </a:rPr>
              <a:t>入项情况</a:t>
            </a:r>
          </a:p>
        </p:txBody>
      </p:sp>
      <p:sp>
        <p:nvSpPr>
          <p:cNvPr id="6" name="矩形 5"/>
          <p:cNvSpPr>
            <a:spLocks noChangeAspect="1"/>
          </p:cNvSpPr>
          <p:nvPr/>
        </p:nvSpPr>
        <p:spPr>
          <a:xfrm>
            <a:off x="2957896" y="3461153"/>
            <a:ext cx="633055" cy="540024"/>
          </a:xfrm>
          <a:prstGeom prst="rect">
            <a:avLst/>
          </a:prstGeom>
          <a:solidFill>
            <a:srgbClr val="CA151D"/>
          </a:solidFill>
          <a:ln w="25400" cap="flat">
            <a:noFill/>
            <a:prstDash val="solid"/>
            <a:round/>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3867" tIns="33867" rIns="33867" bIns="33867" numCol="1" spcCol="38100" rtlCol="0" anchor="ctr">
            <a:noAutofit/>
          </a:bodyPr>
          <a:lstStyle/>
          <a:p>
            <a:pPr algn="ctr" defTabSz="412115" hangingPunct="0"/>
            <a:r>
              <a:rPr lang="en-US" altLang="zh-CN" sz="2800" dirty="0">
                <a:solidFill>
                  <a:prstClr val="white"/>
                </a:solidFill>
                <a:latin typeface="黑体" panose="02010609060101010101" pitchFamily="49" charset="-122"/>
                <a:ea typeface="黑体" panose="02010609060101010101" pitchFamily="49" charset="-122"/>
                <a:sym typeface="Helvetica"/>
              </a:rPr>
              <a:t>2</a:t>
            </a:r>
          </a:p>
        </p:txBody>
      </p:sp>
      <p:sp>
        <p:nvSpPr>
          <p:cNvPr id="8" name="矩形 7"/>
          <p:cNvSpPr/>
          <p:nvPr/>
        </p:nvSpPr>
        <p:spPr>
          <a:xfrm>
            <a:off x="3762228" y="3484569"/>
            <a:ext cx="5275580" cy="540173"/>
          </a:xfrm>
          <a:prstGeom prst="rect">
            <a:avLst/>
          </a:prstGeom>
          <a:solidFill>
            <a:schemeClr val="accent6">
              <a:lumMod val="20000"/>
              <a:lumOff val="80000"/>
            </a:schemeClr>
          </a:solidFill>
          <a:ln w="4445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89992" tIns="25400" rIns="25400" bIns="25400" numCol="1" spcCol="28573" rtlCol="0" anchor="ctr">
            <a:noAutofit/>
          </a:bodyPr>
          <a:lstStyle/>
          <a:p>
            <a:pPr defTabSz="412115" hangingPunct="0"/>
            <a:r>
              <a:rPr lang="zh-CN" altLang="en-US" sz="1865" dirty="0">
                <a:solidFill>
                  <a:prstClr val="black"/>
                </a:solidFill>
                <a:latin typeface="微软雅黑" panose="020B0503020204020204" pitchFamily="34" charset="-122"/>
                <a:ea typeface="微软雅黑" panose="020B0503020204020204" pitchFamily="34" charset="-122"/>
                <a:sym typeface="+mn-ea"/>
              </a:rPr>
              <a:t>自我成长</a:t>
            </a:r>
          </a:p>
        </p:txBody>
      </p:sp>
      <p:sp>
        <p:nvSpPr>
          <p:cNvPr id="9" name="矩形 8"/>
          <p:cNvSpPr>
            <a:spLocks noChangeAspect="1"/>
          </p:cNvSpPr>
          <p:nvPr/>
        </p:nvSpPr>
        <p:spPr>
          <a:xfrm>
            <a:off x="2957896" y="4078664"/>
            <a:ext cx="633055" cy="540024"/>
          </a:xfrm>
          <a:prstGeom prst="rect">
            <a:avLst/>
          </a:prstGeom>
          <a:solidFill>
            <a:srgbClr val="CA151D"/>
          </a:solidFill>
          <a:ln w="25400" cap="flat">
            <a:noFill/>
            <a:prstDash val="solid"/>
            <a:round/>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3867" tIns="33867" rIns="33867" bIns="33867" numCol="1" spcCol="38100" rtlCol="0" anchor="ctr">
            <a:noAutofit/>
          </a:bodyPr>
          <a:lstStyle/>
          <a:p>
            <a:pPr algn="ctr" defTabSz="412115" hangingPunct="0"/>
            <a:r>
              <a:rPr lang="en-US" altLang="zh-CN" sz="2800" dirty="0">
                <a:solidFill>
                  <a:prstClr val="white"/>
                </a:solidFill>
                <a:latin typeface="黑体" panose="02010609060101010101" pitchFamily="49" charset="-122"/>
                <a:ea typeface="黑体" panose="02010609060101010101" pitchFamily="49" charset="-122"/>
                <a:sym typeface="Helvetica"/>
              </a:rPr>
              <a:t>3</a:t>
            </a:r>
          </a:p>
        </p:txBody>
      </p:sp>
      <p:sp>
        <p:nvSpPr>
          <p:cNvPr id="10" name="矩形 9"/>
          <p:cNvSpPr/>
          <p:nvPr/>
        </p:nvSpPr>
        <p:spPr>
          <a:xfrm>
            <a:off x="3762228" y="4102080"/>
            <a:ext cx="5275580" cy="540173"/>
          </a:xfrm>
          <a:prstGeom prst="rect">
            <a:avLst/>
          </a:prstGeom>
          <a:solidFill>
            <a:schemeClr val="accent6">
              <a:lumMod val="20000"/>
              <a:lumOff val="80000"/>
            </a:schemeClr>
          </a:solidFill>
          <a:ln w="4445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89992" tIns="25400" rIns="25400" bIns="25400" numCol="1" spcCol="28573" rtlCol="0" anchor="ctr">
            <a:noAutofit/>
          </a:bodyPr>
          <a:lstStyle/>
          <a:p>
            <a:pPr defTabSz="412115" hangingPunct="0"/>
            <a:r>
              <a:rPr lang="zh-CN" altLang="en-US" sz="1865" dirty="0">
                <a:solidFill>
                  <a:prstClr val="black"/>
                </a:solidFill>
                <a:latin typeface="微软雅黑" panose="020B0503020204020204" pitchFamily="34" charset="-122"/>
                <a:ea typeface="微软雅黑" panose="020B0503020204020204" pitchFamily="34" charset="-122"/>
                <a:sym typeface="+mn-ea"/>
              </a:rPr>
              <a:t>部门之我视角</a:t>
            </a:r>
          </a:p>
        </p:txBody>
      </p:sp>
      <p:sp>
        <p:nvSpPr>
          <p:cNvPr id="11" name="矩形 10"/>
          <p:cNvSpPr/>
          <p:nvPr/>
        </p:nvSpPr>
        <p:spPr>
          <a:xfrm>
            <a:off x="3762228" y="4726576"/>
            <a:ext cx="5275580" cy="540173"/>
          </a:xfrm>
          <a:prstGeom prst="rect">
            <a:avLst/>
          </a:prstGeom>
          <a:solidFill>
            <a:schemeClr val="accent6">
              <a:lumMod val="20000"/>
              <a:lumOff val="80000"/>
            </a:schemeClr>
          </a:solidFill>
          <a:ln w="4445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89992" tIns="25400" rIns="25400" bIns="25400" numCol="1" spcCol="28573" rtlCol="0" anchor="ctr">
            <a:noAutofit/>
          </a:bodyPr>
          <a:lstStyle/>
          <a:p>
            <a:pPr defTabSz="412115" hangingPunct="0"/>
            <a:r>
              <a:rPr lang="zh-CN" altLang="en-US" sz="1865" b="1" dirty="0">
                <a:solidFill>
                  <a:prstClr val="black"/>
                </a:solidFill>
                <a:latin typeface="微软雅黑" panose="020B0503020204020204" pitchFamily="34" charset="-122"/>
                <a:ea typeface="微软雅黑" panose="020B0503020204020204" pitchFamily="34" charset="-122"/>
                <a:sym typeface="+mn-ea"/>
              </a:rPr>
              <a:t>展望来年</a:t>
            </a:r>
          </a:p>
        </p:txBody>
      </p:sp>
      <p:sp>
        <p:nvSpPr>
          <p:cNvPr id="12" name="矩形 11"/>
          <p:cNvSpPr>
            <a:spLocks noChangeAspect="1"/>
          </p:cNvSpPr>
          <p:nvPr/>
        </p:nvSpPr>
        <p:spPr>
          <a:xfrm>
            <a:off x="2957896" y="4696175"/>
            <a:ext cx="633055" cy="540024"/>
          </a:xfrm>
          <a:prstGeom prst="rect">
            <a:avLst/>
          </a:prstGeom>
          <a:solidFill>
            <a:srgbClr val="CA151D"/>
          </a:solidFill>
          <a:ln w="25400" cap="flat">
            <a:noFill/>
            <a:prstDash val="solid"/>
            <a:round/>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3867" tIns="33867" rIns="33867" bIns="33867" numCol="1" spcCol="38100" rtlCol="0" anchor="ctr">
            <a:noAutofit/>
          </a:bodyPr>
          <a:lstStyle/>
          <a:p>
            <a:pPr algn="ctr" defTabSz="412115" hangingPunct="0"/>
            <a:r>
              <a:rPr lang="en-US" altLang="zh-CN" sz="2800" dirty="0">
                <a:solidFill>
                  <a:prstClr val="white"/>
                </a:solidFill>
                <a:latin typeface="黑体" panose="02010609060101010101" pitchFamily="49" charset="-122"/>
                <a:ea typeface="黑体" panose="02010609060101010101" pitchFamily="49" charset="-122"/>
                <a:sym typeface="Helvetica"/>
              </a:rPr>
              <a:t>4</a:t>
            </a:r>
          </a:p>
        </p:txBody>
      </p:sp>
      <p:pic>
        <p:nvPicPr>
          <p:cNvPr id="13" name="图形 12" descr="指向右边的反手食指">
            <a:extLst>
              <a:ext uri="{FF2B5EF4-FFF2-40B4-BE49-F238E27FC236}">
                <a16:creationId xmlns:a16="http://schemas.microsoft.com/office/drawing/2014/main" id="{292872ED-2745-6448-864C-1921012BC3D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flipH="1">
            <a:off x="5157987" y="4813014"/>
            <a:ext cx="610046" cy="367296"/>
          </a:xfrm>
          <a:prstGeom prst="rect">
            <a:avLst/>
          </a:prstGeom>
        </p:spPr>
      </p:pic>
    </p:spTree>
    <p:extLst>
      <p:ext uri="{BB962C8B-B14F-4D97-AF65-F5344CB8AC3E}">
        <p14:creationId xmlns:p14="http://schemas.microsoft.com/office/powerpoint/2010/main" val="2850730444"/>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5"/>
          <p:cNvSpPr txBox="1"/>
          <p:nvPr/>
        </p:nvSpPr>
        <p:spPr>
          <a:xfrm>
            <a:off x="47328" y="356659"/>
            <a:ext cx="472899" cy="584775"/>
          </a:xfrm>
          <a:prstGeom prst="rect">
            <a:avLst/>
          </a:prstGeom>
          <a:noFill/>
        </p:spPr>
        <p:txBody>
          <a:bodyPr wrap="square" rtlCol="0">
            <a:spAutoFit/>
          </a:bodyPr>
          <a:lstStyle/>
          <a:p>
            <a:r>
              <a:rPr lang="en-US" altLang="zh-CN" sz="3200" b="1" i="1" dirty="0">
                <a:solidFill>
                  <a:schemeClr val="bg1"/>
                </a:solidFill>
                <a:latin typeface="微软雅黑" panose="020B0503020204020204" pitchFamily="34" charset="-122"/>
                <a:ea typeface="微软雅黑" panose="020B0503020204020204" pitchFamily="34" charset="-122"/>
              </a:rPr>
              <a:t>4</a:t>
            </a:r>
            <a:endParaRPr lang="zh-CN" altLang="en-US" sz="3200" b="1" i="1" dirty="0">
              <a:solidFill>
                <a:schemeClr val="bg1"/>
              </a:solidFill>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a16="http://schemas.microsoft.com/office/drawing/2014/main" id="{7631BCF2-1E66-6B41-BEA3-A3DD6132331D}"/>
              </a:ext>
            </a:extLst>
          </p:cNvPr>
          <p:cNvSpPr txBox="1"/>
          <p:nvPr/>
        </p:nvSpPr>
        <p:spPr>
          <a:xfrm>
            <a:off x="810250" y="418214"/>
            <a:ext cx="4020652" cy="523220"/>
          </a:xfrm>
          <a:prstGeom prst="rect">
            <a:avLst/>
          </a:prstGeom>
          <a:noFill/>
        </p:spPr>
        <p:txBody>
          <a:bodyPr wrap="none" rtlCol="0">
            <a:spAutoFit/>
          </a:bodyPr>
          <a:lstStyle/>
          <a:p>
            <a:r>
              <a:rPr kumimoji="1" lang="zh-CN" altLang="en-US" sz="2800" dirty="0">
                <a:highlight>
                  <a:srgbClr val="C0C0C0"/>
                </a:highlight>
              </a:rPr>
              <a:t>春节假期管理</a:t>
            </a:r>
            <a:r>
              <a:rPr kumimoji="1" lang="en-US" altLang="zh-CN" sz="2800" dirty="0">
                <a:highlight>
                  <a:srgbClr val="C0C0C0"/>
                </a:highlight>
              </a:rPr>
              <a:t>&amp;</a:t>
            </a:r>
            <a:r>
              <a:rPr kumimoji="1" lang="zh-CN" altLang="en-US" sz="2800" dirty="0">
                <a:highlight>
                  <a:srgbClr val="C0C0C0"/>
                </a:highlight>
              </a:rPr>
              <a:t>安全事项</a:t>
            </a:r>
          </a:p>
        </p:txBody>
      </p:sp>
    </p:spTree>
    <p:extLst>
      <p:ext uri="{BB962C8B-B14F-4D97-AF65-F5344CB8AC3E}">
        <p14:creationId xmlns:p14="http://schemas.microsoft.com/office/powerpoint/2010/main" val="31272883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5"/>
          <p:cNvSpPr txBox="1"/>
          <p:nvPr/>
        </p:nvSpPr>
        <p:spPr>
          <a:xfrm>
            <a:off x="47328" y="356659"/>
            <a:ext cx="472899" cy="584775"/>
          </a:xfrm>
          <a:prstGeom prst="rect">
            <a:avLst/>
          </a:prstGeom>
          <a:noFill/>
        </p:spPr>
        <p:txBody>
          <a:bodyPr wrap="square" rtlCol="0">
            <a:spAutoFit/>
          </a:bodyPr>
          <a:lstStyle/>
          <a:p>
            <a:r>
              <a:rPr lang="en-US" altLang="zh-CN" sz="3200" b="1" i="1" dirty="0">
                <a:solidFill>
                  <a:schemeClr val="bg1"/>
                </a:solidFill>
                <a:latin typeface="微软雅黑" panose="020B0503020204020204" pitchFamily="34" charset="-122"/>
                <a:ea typeface="微软雅黑" panose="020B0503020204020204" pitchFamily="34" charset="-122"/>
              </a:rPr>
              <a:t>4</a:t>
            </a:r>
            <a:endParaRPr lang="zh-CN" altLang="en-US" sz="3200" b="1" i="1" dirty="0">
              <a:solidFill>
                <a:schemeClr val="bg1"/>
              </a:solidFill>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a16="http://schemas.microsoft.com/office/drawing/2014/main" id="{7631BCF2-1E66-6B41-BEA3-A3DD6132331D}"/>
              </a:ext>
            </a:extLst>
          </p:cNvPr>
          <p:cNvSpPr txBox="1"/>
          <p:nvPr/>
        </p:nvSpPr>
        <p:spPr>
          <a:xfrm>
            <a:off x="810250" y="418214"/>
            <a:ext cx="4020652" cy="523220"/>
          </a:xfrm>
          <a:prstGeom prst="rect">
            <a:avLst/>
          </a:prstGeom>
          <a:noFill/>
        </p:spPr>
        <p:txBody>
          <a:bodyPr wrap="none" rtlCol="0">
            <a:spAutoFit/>
          </a:bodyPr>
          <a:lstStyle/>
          <a:p>
            <a:r>
              <a:rPr kumimoji="1" lang="zh-CN" altLang="en-US" sz="2800" dirty="0">
                <a:highlight>
                  <a:srgbClr val="C0C0C0"/>
                </a:highlight>
              </a:rPr>
              <a:t>春节假期管理</a:t>
            </a:r>
            <a:r>
              <a:rPr kumimoji="1" lang="en-US" altLang="zh-CN" sz="2800" dirty="0">
                <a:highlight>
                  <a:srgbClr val="C0C0C0"/>
                </a:highlight>
              </a:rPr>
              <a:t>&amp;</a:t>
            </a:r>
            <a:r>
              <a:rPr kumimoji="1" lang="zh-CN" altLang="en-US" sz="2800" dirty="0">
                <a:highlight>
                  <a:srgbClr val="C0C0C0"/>
                </a:highlight>
              </a:rPr>
              <a:t>安全事项</a:t>
            </a:r>
          </a:p>
        </p:txBody>
      </p:sp>
      <p:pic>
        <p:nvPicPr>
          <p:cNvPr id="3" name="图片 2">
            <a:extLst>
              <a:ext uri="{FF2B5EF4-FFF2-40B4-BE49-F238E27FC236}">
                <a16:creationId xmlns:a16="http://schemas.microsoft.com/office/drawing/2014/main" id="{4A6E7CC1-9EDA-EB48-9372-021E30D01A92}"/>
              </a:ext>
            </a:extLst>
          </p:cNvPr>
          <p:cNvPicPr>
            <a:picLocks noChangeAspect="1"/>
          </p:cNvPicPr>
          <p:nvPr/>
        </p:nvPicPr>
        <p:blipFill>
          <a:blip r:embed="rId2"/>
          <a:stretch>
            <a:fillRect/>
          </a:stretch>
        </p:blipFill>
        <p:spPr>
          <a:xfrm>
            <a:off x="810250" y="1418039"/>
            <a:ext cx="10909300" cy="1003300"/>
          </a:xfrm>
          <a:prstGeom prst="rect">
            <a:avLst/>
          </a:prstGeom>
        </p:spPr>
      </p:pic>
    </p:spTree>
    <p:extLst>
      <p:ext uri="{BB962C8B-B14F-4D97-AF65-F5344CB8AC3E}">
        <p14:creationId xmlns:p14="http://schemas.microsoft.com/office/powerpoint/2010/main" val="2098176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0" y="-25640"/>
            <a:ext cx="12192000" cy="688364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125"/>
          <p:cNvSpPr/>
          <p:nvPr/>
        </p:nvSpPr>
        <p:spPr>
          <a:xfrm>
            <a:off x="3784559" y="1434139"/>
            <a:ext cx="3672542" cy="661718"/>
          </a:xfrm>
          <a:prstGeom prst="rect">
            <a:avLst/>
          </a:prstGeom>
          <a:ln w="12700">
            <a:miter lim="400000"/>
          </a:ln>
        </p:spPr>
        <p:txBody>
          <a:bodyPr wrap="none" lIns="22859" tIns="22859" rIns="22859" bIns="22859">
            <a:spAutoFit/>
          </a:bodyPr>
          <a:lstStyle/>
          <a:p>
            <a:pPr defTabSz="455930">
              <a:defRPr sz="800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pPr>
            <a:r>
              <a:rPr sz="3335"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CONTENTS</a:t>
            </a:r>
            <a:r>
              <a:rPr sz="4000" dirty="0">
                <a:solidFill>
                  <a:srgbClr val="D81E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  </a:t>
            </a:r>
            <a:r>
              <a:rPr sz="4000" dirty="0">
                <a:solidFill>
                  <a:srgbClr val="C51A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目录</a:t>
            </a:r>
          </a:p>
        </p:txBody>
      </p:sp>
      <p:sp>
        <p:nvSpPr>
          <p:cNvPr id="4" name="矩形 3"/>
          <p:cNvSpPr>
            <a:spLocks noChangeAspect="1"/>
          </p:cNvSpPr>
          <p:nvPr/>
        </p:nvSpPr>
        <p:spPr>
          <a:xfrm>
            <a:off x="2957897" y="2843642"/>
            <a:ext cx="633054" cy="540024"/>
          </a:xfrm>
          <a:prstGeom prst="rect">
            <a:avLst/>
          </a:prstGeom>
          <a:solidFill>
            <a:srgbClr val="CA151D"/>
          </a:solidFill>
          <a:ln w="25400" cap="flat">
            <a:noFill/>
            <a:prstDash val="solid"/>
            <a:round/>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3867" tIns="33867" rIns="33867" bIns="33867" numCol="1" spcCol="38100" rtlCol="0" anchor="ctr">
            <a:noAutofit/>
          </a:bodyPr>
          <a:lstStyle/>
          <a:p>
            <a:pPr algn="ctr" defTabSz="412115" hangingPunct="0"/>
            <a:r>
              <a:rPr lang="en-US" altLang="zh-CN" sz="2800" dirty="0">
                <a:solidFill>
                  <a:prstClr val="white"/>
                </a:solidFill>
                <a:latin typeface="黑体" panose="02010609060101010101" pitchFamily="49" charset="-122"/>
                <a:ea typeface="黑体" panose="02010609060101010101" pitchFamily="49" charset="-122"/>
                <a:sym typeface="Helvetica"/>
              </a:rPr>
              <a:t>1</a:t>
            </a:r>
          </a:p>
        </p:txBody>
      </p:sp>
      <p:sp>
        <p:nvSpPr>
          <p:cNvPr id="5" name="矩形 4"/>
          <p:cNvSpPr/>
          <p:nvPr/>
        </p:nvSpPr>
        <p:spPr>
          <a:xfrm>
            <a:off x="3762228" y="2843642"/>
            <a:ext cx="5275450" cy="540024"/>
          </a:xfrm>
          <a:prstGeom prst="rect">
            <a:avLst/>
          </a:prstGeom>
          <a:solidFill>
            <a:schemeClr val="accent6">
              <a:lumMod val="20000"/>
              <a:lumOff val="80000"/>
            </a:schemeClr>
          </a:solidFill>
          <a:ln w="4445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20000" tIns="33867" rIns="33867" bIns="33867" numCol="1" spcCol="38100" rtlCol="0" anchor="ctr">
            <a:noAutofit/>
          </a:bodyPr>
          <a:lstStyle/>
          <a:p>
            <a:pPr defTabSz="1217930"/>
            <a:r>
              <a:rPr lang="zh-CN" altLang="en-US" sz="2000" b="1" dirty="0">
                <a:solidFill>
                  <a:prstClr val="black"/>
                </a:solidFill>
                <a:latin typeface="微软雅黑" panose="020B0503020204020204" pitchFamily="34" charset="-122"/>
                <a:ea typeface="微软雅黑" panose="020B0503020204020204" pitchFamily="34" charset="-122"/>
              </a:rPr>
              <a:t>加强项目实施质量</a:t>
            </a:r>
            <a:r>
              <a:rPr lang="en-US" altLang="zh-CN" sz="2000" b="1" dirty="0">
                <a:solidFill>
                  <a:prstClr val="black"/>
                </a:solidFill>
                <a:latin typeface="微软雅黑" panose="020B0503020204020204" pitchFamily="34" charset="-122"/>
                <a:ea typeface="微软雅黑" panose="020B0503020204020204" pitchFamily="34" charset="-122"/>
              </a:rPr>
              <a:t>&amp;</a:t>
            </a:r>
            <a:r>
              <a:rPr lang="zh-CN" altLang="en-US" sz="2000" b="1" dirty="0">
                <a:solidFill>
                  <a:prstClr val="black"/>
                </a:solidFill>
                <a:latin typeface="微软雅黑" panose="020B0503020204020204" pitchFamily="34" charset="-122"/>
                <a:ea typeface="微软雅黑" panose="020B0503020204020204" pitchFamily="34" charset="-122"/>
              </a:rPr>
              <a:t>客户满意</a:t>
            </a:r>
          </a:p>
        </p:txBody>
      </p:sp>
      <p:sp>
        <p:nvSpPr>
          <p:cNvPr id="6" name="矩形 5"/>
          <p:cNvSpPr>
            <a:spLocks noChangeAspect="1"/>
          </p:cNvSpPr>
          <p:nvPr/>
        </p:nvSpPr>
        <p:spPr>
          <a:xfrm>
            <a:off x="2957896" y="3461153"/>
            <a:ext cx="633055" cy="540024"/>
          </a:xfrm>
          <a:prstGeom prst="rect">
            <a:avLst/>
          </a:prstGeom>
          <a:solidFill>
            <a:srgbClr val="CA151D"/>
          </a:solidFill>
          <a:ln w="25400" cap="flat">
            <a:noFill/>
            <a:prstDash val="solid"/>
            <a:round/>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3867" tIns="33867" rIns="33867" bIns="33867" numCol="1" spcCol="38100" rtlCol="0" anchor="ctr">
            <a:noAutofit/>
          </a:bodyPr>
          <a:lstStyle/>
          <a:p>
            <a:pPr algn="ctr" defTabSz="412115" hangingPunct="0"/>
            <a:r>
              <a:rPr lang="en-US" altLang="zh-CN" sz="2800" dirty="0">
                <a:solidFill>
                  <a:prstClr val="white"/>
                </a:solidFill>
                <a:latin typeface="黑体" panose="02010609060101010101" pitchFamily="49" charset="-122"/>
                <a:ea typeface="黑体" panose="02010609060101010101" pitchFamily="49" charset="-122"/>
                <a:sym typeface="Helvetica"/>
              </a:rPr>
              <a:t>2</a:t>
            </a:r>
          </a:p>
        </p:txBody>
      </p:sp>
      <p:sp>
        <p:nvSpPr>
          <p:cNvPr id="8" name="矩形 7"/>
          <p:cNvSpPr/>
          <p:nvPr/>
        </p:nvSpPr>
        <p:spPr>
          <a:xfrm>
            <a:off x="3762228" y="3484569"/>
            <a:ext cx="5275580" cy="540173"/>
          </a:xfrm>
          <a:prstGeom prst="rect">
            <a:avLst/>
          </a:prstGeom>
          <a:solidFill>
            <a:schemeClr val="accent6">
              <a:lumMod val="20000"/>
              <a:lumOff val="80000"/>
            </a:schemeClr>
          </a:solidFill>
          <a:ln w="4445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89992" tIns="25400" rIns="25400" bIns="25400" numCol="1" spcCol="28573" rtlCol="0" anchor="ctr">
            <a:noAutofit/>
          </a:bodyPr>
          <a:lstStyle/>
          <a:p>
            <a:pPr defTabSz="412115" hangingPunct="0"/>
            <a:r>
              <a:rPr lang="zh-CN" altLang="en-US" sz="1865" dirty="0">
                <a:solidFill>
                  <a:prstClr val="black"/>
                </a:solidFill>
                <a:latin typeface="微软雅黑" panose="020B0503020204020204" pitchFamily="34" charset="-122"/>
                <a:ea typeface="微软雅黑" panose="020B0503020204020204" pitchFamily="34" charset="-122"/>
                <a:sym typeface="+mn-ea"/>
              </a:rPr>
              <a:t>部门</a:t>
            </a:r>
            <a:r>
              <a:rPr lang="en-US" altLang="zh-CN" sz="1865" dirty="0">
                <a:solidFill>
                  <a:prstClr val="black"/>
                </a:solidFill>
                <a:latin typeface="微软雅黑" panose="020B0503020204020204" pitchFamily="34" charset="-122"/>
                <a:ea typeface="微软雅黑" panose="020B0503020204020204" pitchFamily="34" charset="-122"/>
                <a:sym typeface="+mn-ea"/>
              </a:rPr>
              <a:t>2021</a:t>
            </a:r>
            <a:r>
              <a:rPr lang="zh-CN" altLang="en-US" sz="1865" dirty="0">
                <a:solidFill>
                  <a:prstClr val="black"/>
                </a:solidFill>
                <a:latin typeface="微软雅黑" panose="020B0503020204020204" pitchFamily="34" charset="-122"/>
                <a:ea typeface="微软雅黑" panose="020B0503020204020204" pitchFamily="34" charset="-122"/>
                <a:sym typeface="+mn-ea"/>
              </a:rPr>
              <a:t>年绩效指标解读</a:t>
            </a:r>
          </a:p>
        </p:txBody>
      </p:sp>
      <p:sp>
        <p:nvSpPr>
          <p:cNvPr id="9" name="矩形 8"/>
          <p:cNvSpPr>
            <a:spLocks noChangeAspect="1"/>
          </p:cNvSpPr>
          <p:nvPr/>
        </p:nvSpPr>
        <p:spPr>
          <a:xfrm>
            <a:off x="2957896" y="4078664"/>
            <a:ext cx="633055" cy="540024"/>
          </a:xfrm>
          <a:prstGeom prst="rect">
            <a:avLst/>
          </a:prstGeom>
          <a:solidFill>
            <a:srgbClr val="CA151D"/>
          </a:solidFill>
          <a:ln w="25400" cap="flat">
            <a:noFill/>
            <a:prstDash val="solid"/>
            <a:round/>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3867" tIns="33867" rIns="33867" bIns="33867" numCol="1" spcCol="38100" rtlCol="0" anchor="ctr">
            <a:noAutofit/>
          </a:bodyPr>
          <a:lstStyle/>
          <a:p>
            <a:pPr algn="ctr" defTabSz="412115" hangingPunct="0"/>
            <a:r>
              <a:rPr lang="en-US" altLang="zh-CN" sz="2800" dirty="0">
                <a:solidFill>
                  <a:prstClr val="white"/>
                </a:solidFill>
                <a:latin typeface="黑体" panose="02010609060101010101" pitchFamily="49" charset="-122"/>
                <a:ea typeface="黑体" panose="02010609060101010101" pitchFamily="49" charset="-122"/>
                <a:sym typeface="Helvetica"/>
              </a:rPr>
              <a:t>3</a:t>
            </a:r>
          </a:p>
        </p:txBody>
      </p:sp>
      <p:sp>
        <p:nvSpPr>
          <p:cNvPr id="10" name="矩形 9"/>
          <p:cNvSpPr/>
          <p:nvPr/>
        </p:nvSpPr>
        <p:spPr>
          <a:xfrm>
            <a:off x="3762228" y="4102080"/>
            <a:ext cx="5275580" cy="540173"/>
          </a:xfrm>
          <a:prstGeom prst="rect">
            <a:avLst/>
          </a:prstGeom>
          <a:solidFill>
            <a:schemeClr val="accent6">
              <a:lumMod val="20000"/>
              <a:lumOff val="80000"/>
            </a:schemeClr>
          </a:solidFill>
          <a:ln w="4445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89992" tIns="25400" rIns="25400" bIns="25400" numCol="1" spcCol="28573" rtlCol="0" anchor="ctr">
            <a:noAutofit/>
          </a:bodyPr>
          <a:lstStyle/>
          <a:p>
            <a:pPr defTabSz="412115" hangingPunct="0"/>
            <a:r>
              <a:rPr lang="zh-CN" altLang="en-US" sz="1865" dirty="0">
                <a:solidFill>
                  <a:prstClr val="black"/>
                </a:solidFill>
                <a:latin typeface="微软雅黑" panose="020B0503020204020204" pitchFamily="34" charset="-122"/>
                <a:ea typeface="微软雅黑" panose="020B0503020204020204" pitchFamily="34" charset="-122"/>
                <a:sym typeface="+mn-ea"/>
              </a:rPr>
              <a:t>各项目情况及节后人员铺排计划</a:t>
            </a:r>
          </a:p>
        </p:txBody>
      </p:sp>
      <p:sp>
        <p:nvSpPr>
          <p:cNvPr id="11" name="矩形 10"/>
          <p:cNvSpPr/>
          <p:nvPr/>
        </p:nvSpPr>
        <p:spPr>
          <a:xfrm>
            <a:off x="3762228" y="4726576"/>
            <a:ext cx="5275580" cy="540173"/>
          </a:xfrm>
          <a:prstGeom prst="rect">
            <a:avLst/>
          </a:prstGeom>
          <a:solidFill>
            <a:schemeClr val="accent6">
              <a:lumMod val="20000"/>
              <a:lumOff val="80000"/>
            </a:schemeClr>
          </a:solidFill>
          <a:ln w="4445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89992" tIns="25400" rIns="25400" bIns="25400" numCol="1" spcCol="28573" rtlCol="0" anchor="ctr">
            <a:noAutofit/>
          </a:bodyPr>
          <a:lstStyle/>
          <a:p>
            <a:pPr defTabSz="412115" hangingPunct="0"/>
            <a:r>
              <a:rPr lang="zh-CN" altLang="en-US" sz="1865" dirty="0">
                <a:solidFill>
                  <a:prstClr val="black"/>
                </a:solidFill>
                <a:latin typeface="微软雅黑" panose="020B0503020204020204" pitchFamily="34" charset="-122"/>
                <a:ea typeface="微软雅黑" panose="020B0503020204020204" pitchFamily="34" charset="-122"/>
                <a:sym typeface="+mn-ea"/>
              </a:rPr>
              <a:t>春节假期管理和安全事项</a:t>
            </a:r>
          </a:p>
        </p:txBody>
      </p:sp>
      <p:sp>
        <p:nvSpPr>
          <p:cNvPr id="12" name="矩形 11"/>
          <p:cNvSpPr>
            <a:spLocks noChangeAspect="1"/>
          </p:cNvSpPr>
          <p:nvPr/>
        </p:nvSpPr>
        <p:spPr>
          <a:xfrm>
            <a:off x="2957896" y="4696175"/>
            <a:ext cx="633055" cy="540024"/>
          </a:xfrm>
          <a:prstGeom prst="rect">
            <a:avLst/>
          </a:prstGeom>
          <a:solidFill>
            <a:srgbClr val="CA151D"/>
          </a:solidFill>
          <a:ln w="25400" cap="flat">
            <a:noFill/>
            <a:prstDash val="solid"/>
            <a:round/>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3867" tIns="33867" rIns="33867" bIns="33867" numCol="1" spcCol="38100" rtlCol="0" anchor="ctr">
            <a:noAutofit/>
          </a:bodyPr>
          <a:lstStyle/>
          <a:p>
            <a:pPr algn="ctr" defTabSz="412115" hangingPunct="0"/>
            <a:r>
              <a:rPr lang="en-US" altLang="zh-CN" sz="2800" dirty="0">
                <a:solidFill>
                  <a:prstClr val="white"/>
                </a:solidFill>
                <a:latin typeface="黑体" panose="02010609060101010101" pitchFamily="49" charset="-122"/>
                <a:ea typeface="黑体" panose="02010609060101010101" pitchFamily="49" charset="-122"/>
                <a:sym typeface="Helvetica"/>
              </a:rPr>
              <a:t>4</a:t>
            </a:r>
          </a:p>
        </p:txBody>
      </p:sp>
      <p:pic>
        <p:nvPicPr>
          <p:cNvPr id="15" name="图形 14" descr="指向右边的反手食指">
            <a:extLst>
              <a:ext uri="{FF2B5EF4-FFF2-40B4-BE49-F238E27FC236}">
                <a16:creationId xmlns:a16="http://schemas.microsoft.com/office/drawing/2014/main" id="{E9994E43-8145-FE42-A9FE-EE8F851BF6A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flipH="1">
            <a:off x="7345888" y="2951559"/>
            <a:ext cx="610046" cy="367296"/>
          </a:xfrm>
          <a:prstGeom prst="rect">
            <a:avLst/>
          </a:prstGeom>
        </p:spPr>
      </p:pic>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01A760D6-D52C-FE48-A638-3278FE0A7FF4}"/>
              </a:ext>
            </a:extLst>
          </p:cNvPr>
          <p:cNvSpPr txBox="1"/>
          <p:nvPr/>
        </p:nvSpPr>
        <p:spPr>
          <a:xfrm>
            <a:off x="221673" y="720436"/>
            <a:ext cx="184731" cy="369332"/>
          </a:xfrm>
          <a:prstGeom prst="rect">
            <a:avLst/>
          </a:prstGeom>
          <a:noFill/>
        </p:spPr>
        <p:txBody>
          <a:bodyPr wrap="none" rtlCol="0">
            <a:spAutoFit/>
          </a:bodyPr>
          <a:lstStyle/>
          <a:p>
            <a:endParaRPr kumimoji="1" lang="zh-CN" altLang="en-US" dirty="0"/>
          </a:p>
        </p:txBody>
      </p:sp>
      <p:sp>
        <p:nvSpPr>
          <p:cNvPr id="3" name="TextBox 25">
            <a:extLst>
              <a:ext uri="{FF2B5EF4-FFF2-40B4-BE49-F238E27FC236}">
                <a16:creationId xmlns:a16="http://schemas.microsoft.com/office/drawing/2014/main" id="{3DB4708C-82BB-D749-A55A-3FE80CA89BDA}"/>
              </a:ext>
            </a:extLst>
          </p:cNvPr>
          <p:cNvSpPr txBox="1"/>
          <p:nvPr/>
        </p:nvSpPr>
        <p:spPr>
          <a:xfrm>
            <a:off x="-53790" y="388933"/>
            <a:ext cx="900545" cy="584775"/>
          </a:xfrm>
          <a:prstGeom prst="rect">
            <a:avLst/>
          </a:prstGeom>
          <a:noFill/>
        </p:spPr>
        <p:txBody>
          <a:bodyPr wrap="square" rtlCol="0">
            <a:spAutoFit/>
          </a:bodyPr>
          <a:lstStyle/>
          <a:p>
            <a:r>
              <a:rPr lang="en-US" altLang="zh-CN" sz="3200" b="1" i="1" dirty="0">
                <a:solidFill>
                  <a:schemeClr val="bg1"/>
                </a:solidFill>
                <a:latin typeface="微软雅黑" panose="020B0503020204020204" pitchFamily="34" charset="-122"/>
                <a:ea typeface="微软雅黑" panose="020B0503020204020204" pitchFamily="34" charset="-122"/>
              </a:rPr>
              <a:t>1.</a:t>
            </a:r>
            <a:r>
              <a:rPr lang="en-US" altLang="zh-CN" sz="2000" b="1" i="1" dirty="0">
                <a:solidFill>
                  <a:schemeClr val="bg1"/>
                </a:solidFill>
                <a:latin typeface="微软雅黑" panose="020B0503020204020204" pitchFamily="34" charset="-122"/>
                <a:ea typeface="微软雅黑" panose="020B0503020204020204" pitchFamily="34" charset="-122"/>
              </a:rPr>
              <a:t>1</a:t>
            </a:r>
            <a:endParaRPr lang="zh-CN" altLang="en-US" sz="2000" b="1" i="1" dirty="0">
              <a:solidFill>
                <a:schemeClr val="bg1"/>
              </a:solidFill>
              <a:latin typeface="微软雅黑" panose="020B0503020204020204" pitchFamily="34" charset="-122"/>
              <a:ea typeface="微软雅黑" panose="020B0503020204020204" pitchFamily="34" charset="-122"/>
            </a:endParaRPr>
          </a:p>
        </p:txBody>
      </p:sp>
      <p:sp>
        <p:nvSpPr>
          <p:cNvPr id="4" name="文本框 3">
            <a:extLst>
              <a:ext uri="{FF2B5EF4-FFF2-40B4-BE49-F238E27FC236}">
                <a16:creationId xmlns:a16="http://schemas.microsoft.com/office/drawing/2014/main" id="{9366C4D0-DE72-AD46-B53D-215235DFE10C}"/>
              </a:ext>
            </a:extLst>
          </p:cNvPr>
          <p:cNvSpPr txBox="1"/>
          <p:nvPr/>
        </p:nvSpPr>
        <p:spPr>
          <a:xfrm>
            <a:off x="810250" y="418214"/>
            <a:ext cx="3057247" cy="523220"/>
          </a:xfrm>
          <a:prstGeom prst="rect">
            <a:avLst/>
          </a:prstGeom>
          <a:noFill/>
        </p:spPr>
        <p:txBody>
          <a:bodyPr wrap="none" rtlCol="0">
            <a:spAutoFit/>
          </a:bodyPr>
          <a:lstStyle/>
          <a:p>
            <a:r>
              <a:rPr kumimoji="1" lang="zh-CN" altLang="en-US" sz="2800" dirty="0">
                <a:highlight>
                  <a:srgbClr val="C0C0C0"/>
                </a:highlight>
              </a:rPr>
              <a:t>加强项目实施质量</a:t>
            </a:r>
          </a:p>
        </p:txBody>
      </p:sp>
      <p:sp>
        <p:nvSpPr>
          <p:cNvPr id="16" name="TextBox 61">
            <a:extLst>
              <a:ext uri="{FF2B5EF4-FFF2-40B4-BE49-F238E27FC236}">
                <a16:creationId xmlns:a16="http://schemas.microsoft.com/office/drawing/2014/main" id="{34285529-2348-1840-8D2F-CF2A1492E868}"/>
              </a:ext>
            </a:extLst>
          </p:cNvPr>
          <p:cNvSpPr txBox="1"/>
          <p:nvPr/>
        </p:nvSpPr>
        <p:spPr>
          <a:xfrm flipH="1">
            <a:off x="8509172" y="2381206"/>
            <a:ext cx="902811" cy="307777"/>
          </a:xfrm>
          <a:prstGeom prst="rect">
            <a:avLst/>
          </a:prstGeom>
          <a:noFill/>
        </p:spPr>
        <p:txBody>
          <a:bodyPr wrap="none" rtlCol="0">
            <a:spAutoFit/>
          </a:bodyPr>
          <a:lstStyle/>
          <a:p>
            <a:r>
              <a:rPr lang="zh-CN" altLang="en-US" sz="1400" b="1" dirty="0">
                <a:solidFill>
                  <a:schemeClr val="bg1"/>
                </a:solidFill>
                <a:latin typeface="微软雅黑" panose="020B0503020204020204" pitchFamily="34" charset="-122"/>
                <a:ea typeface="微软雅黑" panose="020B0503020204020204" pitchFamily="34" charset="-122"/>
              </a:rPr>
              <a:t>输入文本</a:t>
            </a:r>
          </a:p>
        </p:txBody>
      </p:sp>
    </p:spTree>
    <p:extLst>
      <p:ext uri="{BB962C8B-B14F-4D97-AF65-F5344CB8AC3E}">
        <p14:creationId xmlns:p14="http://schemas.microsoft.com/office/powerpoint/2010/main" val="72692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5"/>
          <p:cNvSpPr txBox="1"/>
          <p:nvPr/>
        </p:nvSpPr>
        <p:spPr>
          <a:xfrm>
            <a:off x="-57421" y="378175"/>
            <a:ext cx="1015452" cy="584775"/>
          </a:xfrm>
          <a:prstGeom prst="rect">
            <a:avLst/>
          </a:prstGeom>
          <a:noFill/>
        </p:spPr>
        <p:txBody>
          <a:bodyPr wrap="square" rtlCol="0">
            <a:spAutoFit/>
          </a:bodyPr>
          <a:lstStyle/>
          <a:p>
            <a:r>
              <a:rPr lang="en-US" altLang="zh-CN" sz="3200" b="1" i="1" dirty="0">
                <a:solidFill>
                  <a:schemeClr val="bg1"/>
                </a:solidFill>
                <a:latin typeface="微软雅黑" panose="020B0503020204020204" pitchFamily="34" charset="-122"/>
                <a:ea typeface="微软雅黑" panose="020B0503020204020204" pitchFamily="34" charset="-122"/>
              </a:rPr>
              <a:t>1.</a:t>
            </a:r>
            <a:r>
              <a:rPr lang="en-US" altLang="zh-CN" sz="2000" b="1" i="1" dirty="0">
                <a:solidFill>
                  <a:schemeClr val="bg1"/>
                </a:solidFill>
                <a:latin typeface="微软雅黑" panose="020B0503020204020204" pitchFamily="34" charset="-122"/>
                <a:ea typeface="微软雅黑" panose="020B0503020204020204" pitchFamily="34" charset="-122"/>
              </a:rPr>
              <a:t>2</a:t>
            </a:r>
            <a:endParaRPr lang="zh-CN" altLang="en-US" sz="2000" b="1" i="1" dirty="0">
              <a:solidFill>
                <a:schemeClr val="bg1"/>
              </a:solidFill>
              <a:latin typeface="微软雅黑" panose="020B0503020204020204" pitchFamily="34" charset="-122"/>
              <a:ea typeface="微软雅黑" panose="020B0503020204020204" pitchFamily="34" charset="-122"/>
            </a:endParaRPr>
          </a:p>
        </p:txBody>
      </p:sp>
      <p:graphicFrame>
        <p:nvGraphicFramePr>
          <p:cNvPr id="5" name="图示 4"/>
          <p:cNvGraphicFramePr/>
          <p:nvPr>
            <p:extLst>
              <p:ext uri="{D42A27DB-BD31-4B8C-83A1-F6EECF244321}">
                <p14:modId xmlns:p14="http://schemas.microsoft.com/office/powerpoint/2010/main" val="317934621"/>
              </p:ext>
            </p:extLst>
          </p:nvPr>
        </p:nvGraphicFramePr>
        <p:xfrm>
          <a:off x="2032000" y="1565564"/>
          <a:ext cx="8128000" cy="457276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文本框 2">
            <a:extLst>
              <a:ext uri="{FF2B5EF4-FFF2-40B4-BE49-F238E27FC236}">
                <a16:creationId xmlns:a16="http://schemas.microsoft.com/office/drawing/2014/main" id="{E54DD13F-AFF6-1D48-A5F4-15DF66FEFFD6}"/>
              </a:ext>
            </a:extLst>
          </p:cNvPr>
          <p:cNvSpPr txBox="1"/>
          <p:nvPr/>
        </p:nvSpPr>
        <p:spPr>
          <a:xfrm>
            <a:off x="810250" y="418214"/>
            <a:ext cx="1620957" cy="523220"/>
          </a:xfrm>
          <a:prstGeom prst="rect">
            <a:avLst/>
          </a:prstGeom>
          <a:noFill/>
        </p:spPr>
        <p:txBody>
          <a:bodyPr wrap="none" rtlCol="0">
            <a:spAutoFit/>
          </a:bodyPr>
          <a:lstStyle/>
          <a:p>
            <a:r>
              <a:rPr kumimoji="1" lang="zh-CN" altLang="en-US" sz="2800" dirty="0">
                <a:highlight>
                  <a:srgbClr val="C0C0C0"/>
                </a:highlight>
              </a:rPr>
              <a:t>项目历程</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01A760D6-D52C-FE48-A638-3278FE0A7FF4}"/>
              </a:ext>
            </a:extLst>
          </p:cNvPr>
          <p:cNvSpPr txBox="1"/>
          <p:nvPr/>
        </p:nvSpPr>
        <p:spPr>
          <a:xfrm>
            <a:off x="221673" y="720436"/>
            <a:ext cx="184731" cy="369332"/>
          </a:xfrm>
          <a:prstGeom prst="rect">
            <a:avLst/>
          </a:prstGeom>
          <a:noFill/>
        </p:spPr>
        <p:txBody>
          <a:bodyPr wrap="none" rtlCol="0">
            <a:spAutoFit/>
          </a:bodyPr>
          <a:lstStyle/>
          <a:p>
            <a:endParaRPr kumimoji="1" lang="zh-CN" altLang="en-US" dirty="0"/>
          </a:p>
        </p:txBody>
      </p:sp>
      <p:sp>
        <p:nvSpPr>
          <p:cNvPr id="3" name="TextBox 25">
            <a:extLst>
              <a:ext uri="{FF2B5EF4-FFF2-40B4-BE49-F238E27FC236}">
                <a16:creationId xmlns:a16="http://schemas.microsoft.com/office/drawing/2014/main" id="{3DB4708C-82BB-D749-A55A-3FE80CA89BDA}"/>
              </a:ext>
            </a:extLst>
          </p:cNvPr>
          <p:cNvSpPr txBox="1"/>
          <p:nvPr/>
        </p:nvSpPr>
        <p:spPr>
          <a:xfrm>
            <a:off x="-53790" y="388933"/>
            <a:ext cx="900545" cy="584775"/>
          </a:xfrm>
          <a:prstGeom prst="rect">
            <a:avLst/>
          </a:prstGeom>
          <a:noFill/>
        </p:spPr>
        <p:txBody>
          <a:bodyPr wrap="square" rtlCol="0">
            <a:spAutoFit/>
          </a:bodyPr>
          <a:lstStyle/>
          <a:p>
            <a:r>
              <a:rPr lang="en-US" altLang="zh-CN" sz="3200" b="1" i="1" dirty="0">
                <a:solidFill>
                  <a:schemeClr val="bg1"/>
                </a:solidFill>
                <a:latin typeface="微软雅黑" panose="020B0503020204020204" pitchFamily="34" charset="-122"/>
                <a:ea typeface="微软雅黑" panose="020B0503020204020204" pitchFamily="34" charset="-122"/>
              </a:rPr>
              <a:t>1.</a:t>
            </a:r>
            <a:r>
              <a:rPr lang="en-US" altLang="zh-CN" sz="2000" b="1" i="1" dirty="0">
                <a:solidFill>
                  <a:schemeClr val="bg1"/>
                </a:solidFill>
                <a:latin typeface="微软雅黑" panose="020B0503020204020204" pitchFamily="34" charset="-122"/>
                <a:ea typeface="微软雅黑" panose="020B0503020204020204" pitchFamily="34" charset="-122"/>
              </a:rPr>
              <a:t>3</a:t>
            </a:r>
            <a:endParaRPr lang="zh-CN" altLang="en-US" sz="2000" b="1" i="1" dirty="0">
              <a:solidFill>
                <a:schemeClr val="bg1"/>
              </a:solidFill>
              <a:latin typeface="微软雅黑" panose="020B0503020204020204" pitchFamily="34" charset="-122"/>
              <a:ea typeface="微软雅黑" panose="020B0503020204020204" pitchFamily="34" charset="-122"/>
            </a:endParaRPr>
          </a:p>
        </p:txBody>
      </p:sp>
      <p:sp>
        <p:nvSpPr>
          <p:cNvPr id="4" name="文本框 3">
            <a:extLst>
              <a:ext uri="{FF2B5EF4-FFF2-40B4-BE49-F238E27FC236}">
                <a16:creationId xmlns:a16="http://schemas.microsoft.com/office/drawing/2014/main" id="{9366C4D0-DE72-AD46-B53D-215235DFE10C}"/>
              </a:ext>
            </a:extLst>
          </p:cNvPr>
          <p:cNvSpPr txBox="1"/>
          <p:nvPr/>
        </p:nvSpPr>
        <p:spPr>
          <a:xfrm>
            <a:off x="810250" y="418214"/>
            <a:ext cx="2698175" cy="523220"/>
          </a:xfrm>
          <a:prstGeom prst="rect">
            <a:avLst/>
          </a:prstGeom>
          <a:noFill/>
        </p:spPr>
        <p:txBody>
          <a:bodyPr wrap="none" rtlCol="0">
            <a:spAutoFit/>
          </a:bodyPr>
          <a:lstStyle/>
          <a:p>
            <a:r>
              <a:rPr kumimoji="1" lang="zh-CN" altLang="en-US" sz="2800" dirty="0">
                <a:highlight>
                  <a:srgbClr val="C0C0C0"/>
                </a:highlight>
              </a:rPr>
              <a:t>半年来项目贡献</a:t>
            </a:r>
          </a:p>
        </p:txBody>
      </p:sp>
      <p:sp>
        <p:nvSpPr>
          <p:cNvPr id="16" name="TextBox 61">
            <a:extLst>
              <a:ext uri="{FF2B5EF4-FFF2-40B4-BE49-F238E27FC236}">
                <a16:creationId xmlns:a16="http://schemas.microsoft.com/office/drawing/2014/main" id="{34285529-2348-1840-8D2F-CF2A1492E868}"/>
              </a:ext>
            </a:extLst>
          </p:cNvPr>
          <p:cNvSpPr txBox="1"/>
          <p:nvPr/>
        </p:nvSpPr>
        <p:spPr>
          <a:xfrm flipH="1">
            <a:off x="8509172" y="2381206"/>
            <a:ext cx="902811" cy="307777"/>
          </a:xfrm>
          <a:prstGeom prst="rect">
            <a:avLst/>
          </a:prstGeom>
          <a:noFill/>
        </p:spPr>
        <p:txBody>
          <a:bodyPr wrap="none" rtlCol="0">
            <a:spAutoFit/>
          </a:bodyPr>
          <a:lstStyle/>
          <a:p>
            <a:r>
              <a:rPr lang="zh-CN" altLang="en-US" sz="1400" b="1" dirty="0">
                <a:solidFill>
                  <a:schemeClr val="bg1"/>
                </a:solidFill>
                <a:latin typeface="微软雅黑" panose="020B0503020204020204" pitchFamily="34" charset="-122"/>
                <a:ea typeface="微软雅黑" panose="020B0503020204020204" pitchFamily="34" charset="-122"/>
              </a:rPr>
              <a:t>输入文本</a:t>
            </a:r>
          </a:p>
        </p:txBody>
      </p:sp>
      <p:grpSp>
        <p:nvGrpSpPr>
          <p:cNvPr id="7" name="组合 6">
            <a:extLst>
              <a:ext uri="{FF2B5EF4-FFF2-40B4-BE49-F238E27FC236}">
                <a16:creationId xmlns:a16="http://schemas.microsoft.com/office/drawing/2014/main" id="{AD398745-A5C8-2244-A9DD-342A631634FB}"/>
              </a:ext>
            </a:extLst>
          </p:cNvPr>
          <p:cNvGrpSpPr/>
          <p:nvPr/>
        </p:nvGrpSpPr>
        <p:grpSpPr>
          <a:xfrm>
            <a:off x="3540305" y="1802940"/>
            <a:ext cx="4134491" cy="3754931"/>
            <a:chOff x="3218020" y="2137420"/>
            <a:chExt cx="2752869" cy="2753319"/>
          </a:xfrm>
        </p:grpSpPr>
        <p:sp>
          <p:nvSpPr>
            <p:cNvPr id="8" name="椭圆 6">
              <a:extLst>
                <a:ext uri="{FF2B5EF4-FFF2-40B4-BE49-F238E27FC236}">
                  <a16:creationId xmlns:a16="http://schemas.microsoft.com/office/drawing/2014/main" id="{61931BA0-C207-B948-BFB0-7D75F795E116}"/>
                </a:ext>
              </a:extLst>
            </p:cNvPr>
            <p:cNvSpPr/>
            <p:nvPr/>
          </p:nvSpPr>
          <p:spPr>
            <a:xfrm flipH="1" flipV="1">
              <a:off x="4617911" y="3332449"/>
              <a:ext cx="1352978" cy="1558290"/>
            </a:xfrm>
            <a:custGeom>
              <a:avLst/>
              <a:gdLst/>
              <a:ahLst/>
              <a:cxnLst/>
              <a:rect l="l" t="t" r="r" b="b"/>
              <a:pathLst>
                <a:path w="1352978" h="1558290">
                  <a:moveTo>
                    <a:pt x="779145" y="0"/>
                  </a:moveTo>
                  <a:cubicBezTo>
                    <a:pt x="1007226" y="0"/>
                    <a:pt x="1212417" y="98002"/>
                    <a:pt x="1352978" y="255954"/>
                  </a:cubicBezTo>
                  <a:cubicBezTo>
                    <a:pt x="1230457" y="395537"/>
                    <a:pt x="1158327" y="578918"/>
                    <a:pt x="1158327" y="779145"/>
                  </a:cubicBezTo>
                  <a:cubicBezTo>
                    <a:pt x="1158327" y="979373"/>
                    <a:pt x="1230457" y="1162753"/>
                    <a:pt x="1352978" y="1302337"/>
                  </a:cubicBezTo>
                  <a:cubicBezTo>
                    <a:pt x="1212417" y="1460288"/>
                    <a:pt x="1007226" y="1558290"/>
                    <a:pt x="779145" y="1558290"/>
                  </a:cubicBezTo>
                  <a:cubicBezTo>
                    <a:pt x="348835" y="1558290"/>
                    <a:pt x="0" y="1209455"/>
                    <a:pt x="0" y="779145"/>
                  </a:cubicBezTo>
                  <a:cubicBezTo>
                    <a:pt x="0" y="611543"/>
                    <a:pt x="52919" y="456302"/>
                    <a:pt x="144162" y="330069"/>
                  </a:cubicBezTo>
                  <a:lnTo>
                    <a:pt x="109784" y="108908"/>
                  </a:lnTo>
                  <a:lnTo>
                    <a:pt x="331101" y="143310"/>
                  </a:lnTo>
                  <a:cubicBezTo>
                    <a:pt x="457190" y="52617"/>
                    <a:pt x="612023" y="0"/>
                    <a:pt x="779145" y="0"/>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61">
              <a:extLst>
                <a:ext uri="{FF2B5EF4-FFF2-40B4-BE49-F238E27FC236}">
                  <a16:creationId xmlns:a16="http://schemas.microsoft.com/office/drawing/2014/main" id="{D7FBB744-E0B6-6A4C-AC5B-CD30523970FE}"/>
                </a:ext>
              </a:extLst>
            </p:cNvPr>
            <p:cNvSpPr/>
            <p:nvPr/>
          </p:nvSpPr>
          <p:spPr>
            <a:xfrm flipH="1" flipV="1">
              <a:off x="3218020" y="3537575"/>
              <a:ext cx="1558290" cy="1353163"/>
            </a:xfrm>
            <a:custGeom>
              <a:avLst/>
              <a:gdLst/>
              <a:ahLst/>
              <a:cxnLst/>
              <a:rect l="l" t="t" r="r" b="b"/>
              <a:pathLst>
                <a:path w="1558290" h="1353163">
                  <a:moveTo>
                    <a:pt x="779145" y="0"/>
                  </a:moveTo>
                  <a:cubicBezTo>
                    <a:pt x="946584" y="0"/>
                    <a:pt x="1101686" y="52816"/>
                    <a:pt x="1227870" y="143872"/>
                  </a:cubicBezTo>
                  <a:lnTo>
                    <a:pt x="1452805" y="108907"/>
                  </a:lnTo>
                  <a:lnTo>
                    <a:pt x="1417746" y="334454"/>
                  </a:lnTo>
                  <a:cubicBezTo>
                    <a:pt x="1506649" y="460075"/>
                    <a:pt x="1558290" y="613579"/>
                    <a:pt x="1558290" y="779145"/>
                  </a:cubicBezTo>
                  <a:cubicBezTo>
                    <a:pt x="1558290" y="1007122"/>
                    <a:pt x="1460378" y="1212230"/>
                    <a:pt x="1302560" y="1352794"/>
                  </a:cubicBezTo>
                  <a:cubicBezTo>
                    <a:pt x="1163008" y="1230383"/>
                    <a:pt x="979715" y="1158329"/>
                    <a:pt x="779593" y="1158329"/>
                  </a:cubicBezTo>
                  <a:cubicBezTo>
                    <a:pt x="579261" y="1158329"/>
                    <a:pt x="395794" y="1230534"/>
                    <a:pt x="256179" y="1353163"/>
                  </a:cubicBezTo>
                  <a:cubicBezTo>
                    <a:pt x="98093" y="1212607"/>
                    <a:pt x="0" y="1007331"/>
                    <a:pt x="0" y="779145"/>
                  </a:cubicBezTo>
                  <a:cubicBezTo>
                    <a:pt x="0" y="348835"/>
                    <a:pt x="348835" y="0"/>
                    <a:pt x="779145"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6">
              <a:extLst>
                <a:ext uri="{FF2B5EF4-FFF2-40B4-BE49-F238E27FC236}">
                  <a16:creationId xmlns:a16="http://schemas.microsoft.com/office/drawing/2014/main" id="{A8D42772-93E7-2146-A91A-349324F2FB06}"/>
                </a:ext>
              </a:extLst>
            </p:cNvPr>
            <p:cNvSpPr/>
            <p:nvPr/>
          </p:nvSpPr>
          <p:spPr>
            <a:xfrm>
              <a:off x="3218020" y="2137420"/>
              <a:ext cx="1352978" cy="1558290"/>
            </a:xfrm>
            <a:custGeom>
              <a:avLst/>
              <a:gdLst/>
              <a:ahLst/>
              <a:cxnLst/>
              <a:rect l="l" t="t" r="r" b="b"/>
              <a:pathLst>
                <a:path w="1352978" h="1558290">
                  <a:moveTo>
                    <a:pt x="779145" y="0"/>
                  </a:moveTo>
                  <a:cubicBezTo>
                    <a:pt x="1007226" y="0"/>
                    <a:pt x="1212417" y="98002"/>
                    <a:pt x="1352978" y="255954"/>
                  </a:cubicBezTo>
                  <a:cubicBezTo>
                    <a:pt x="1230457" y="395537"/>
                    <a:pt x="1158327" y="578918"/>
                    <a:pt x="1158327" y="779145"/>
                  </a:cubicBezTo>
                  <a:cubicBezTo>
                    <a:pt x="1158327" y="979373"/>
                    <a:pt x="1230457" y="1162753"/>
                    <a:pt x="1352978" y="1302337"/>
                  </a:cubicBezTo>
                  <a:cubicBezTo>
                    <a:pt x="1212417" y="1460288"/>
                    <a:pt x="1007226" y="1558290"/>
                    <a:pt x="779145" y="1558290"/>
                  </a:cubicBezTo>
                  <a:cubicBezTo>
                    <a:pt x="348835" y="1558290"/>
                    <a:pt x="0" y="1209455"/>
                    <a:pt x="0" y="779145"/>
                  </a:cubicBezTo>
                  <a:cubicBezTo>
                    <a:pt x="0" y="611543"/>
                    <a:pt x="52919" y="456302"/>
                    <a:pt x="144162" y="330069"/>
                  </a:cubicBezTo>
                  <a:lnTo>
                    <a:pt x="109784" y="108908"/>
                  </a:lnTo>
                  <a:lnTo>
                    <a:pt x="331101" y="143310"/>
                  </a:lnTo>
                  <a:cubicBezTo>
                    <a:pt x="457190" y="52617"/>
                    <a:pt x="612023" y="0"/>
                    <a:pt x="779145" y="0"/>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61">
              <a:extLst>
                <a:ext uri="{FF2B5EF4-FFF2-40B4-BE49-F238E27FC236}">
                  <a16:creationId xmlns:a16="http://schemas.microsoft.com/office/drawing/2014/main" id="{60694224-88B1-1A48-8F0A-00B5ADAEE6FF}"/>
                </a:ext>
              </a:extLst>
            </p:cNvPr>
            <p:cNvSpPr/>
            <p:nvPr/>
          </p:nvSpPr>
          <p:spPr>
            <a:xfrm>
              <a:off x="4412599" y="2137421"/>
              <a:ext cx="1558290" cy="1353163"/>
            </a:xfrm>
            <a:custGeom>
              <a:avLst/>
              <a:gdLst/>
              <a:ahLst/>
              <a:cxnLst/>
              <a:rect l="l" t="t" r="r" b="b"/>
              <a:pathLst>
                <a:path w="1558290" h="1353163">
                  <a:moveTo>
                    <a:pt x="779145" y="0"/>
                  </a:moveTo>
                  <a:cubicBezTo>
                    <a:pt x="946584" y="0"/>
                    <a:pt x="1101686" y="52816"/>
                    <a:pt x="1227870" y="143872"/>
                  </a:cubicBezTo>
                  <a:lnTo>
                    <a:pt x="1452805" y="108907"/>
                  </a:lnTo>
                  <a:lnTo>
                    <a:pt x="1417746" y="334454"/>
                  </a:lnTo>
                  <a:cubicBezTo>
                    <a:pt x="1506649" y="460075"/>
                    <a:pt x="1558290" y="613579"/>
                    <a:pt x="1558290" y="779145"/>
                  </a:cubicBezTo>
                  <a:cubicBezTo>
                    <a:pt x="1558290" y="1007122"/>
                    <a:pt x="1460378" y="1212230"/>
                    <a:pt x="1302560" y="1352794"/>
                  </a:cubicBezTo>
                  <a:cubicBezTo>
                    <a:pt x="1163008" y="1230383"/>
                    <a:pt x="979715" y="1158329"/>
                    <a:pt x="779593" y="1158329"/>
                  </a:cubicBezTo>
                  <a:cubicBezTo>
                    <a:pt x="579261" y="1158329"/>
                    <a:pt x="395794" y="1230534"/>
                    <a:pt x="256179" y="1353163"/>
                  </a:cubicBezTo>
                  <a:cubicBezTo>
                    <a:pt x="98093" y="1212607"/>
                    <a:pt x="0" y="1007331"/>
                    <a:pt x="0" y="779145"/>
                  </a:cubicBezTo>
                  <a:cubicBezTo>
                    <a:pt x="0" y="348835"/>
                    <a:pt x="348835" y="0"/>
                    <a:pt x="779145"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2" name="椭圆 11">
              <a:extLst>
                <a:ext uri="{FF2B5EF4-FFF2-40B4-BE49-F238E27FC236}">
                  <a16:creationId xmlns:a16="http://schemas.microsoft.com/office/drawing/2014/main" id="{FBB37B86-FFC1-8044-B154-A3A83370468D}"/>
                </a:ext>
              </a:extLst>
            </p:cNvPr>
            <p:cNvSpPr/>
            <p:nvPr/>
          </p:nvSpPr>
          <p:spPr>
            <a:xfrm>
              <a:off x="4268518" y="3214227"/>
              <a:ext cx="651872" cy="651872"/>
            </a:xfrm>
            <a:prstGeom prst="ellipse">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TextBox 34">
              <a:extLst>
                <a:ext uri="{FF2B5EF4-FFF2-40B4-BE49-F238E27FC236}">
                  <a16:creationId xmlns:a16="http://schemas.microsoft.com/office/drawing/2014/main" id="{08309BAD-EF44-8740-A3D7-A71AB6621D7C}"/>
                </a:ext>
              </a:extLst>
            </p:cNvPr>
            <p:cNvSpPr txBox="1"/>
            <p:nvPr/>
          </p:nvSpPr>
          <p:spPr>
            <a:xfrm>
              <a:off x="4355976" y="3401664"/>
              <a:ext cx="477644" cy="180543"/>
            </a:xfrm>
            <a:prstGeom prst="rect">
              <a:avLst/>
            </a:prstGeom>
            <a:noFill/>
          </p:spPr>
          <p:txBody>
            <a:bodyPr wrap="square" lIns="0" tIns="0" rIns="0" bIns="0" rtlCol="0">
              <a:spAutoFit/>
            </a:bodyPr>
            <a:lstStyle/>
            <a:p>
              <a:pPr algn="ctr"/>
              <a:r>
                <a:rPr lang="zh-CN" altLang="en-US" sz="1600" b="1" dirty="0">
                  <a:solidFill>
                    <a:schemeClr val="tx2"/>
                  </a:solidFill>
                  <a:latin typeface="微软雅黑" pitchFamily="34" charset="-122"/>
                  <a:ea typeface="微软雅黑" pitchFamily="34" charset="-122"/>
                </a:rPr>
                <a:t>历程</a:t>
              </a:r>
            </a:p>
          </p:txBody>
        </p:sp>
        <p:sp>
          <p:nvSpPr>
            <p:cNvPr id="14" name="TextBox 35">
              <a:extLst>
                <a:ext uri="{FF2B5EF4-FFF2-40B4-BE49-F238E27FC236}">
                  <a16:creationId xmlns:a16="http://schemas.microsoft.com/office/drawing/2014/main" id="{B0A57D8B-6E67-E74F-B165-E5760ACA4E07}"/>
                </a:ext>
              </a:extLst>
            </p:cNvPr>
            <p:cNvSpPr txBox="1"/>
            <p:nvPr/>
          </p:nvSpPr>
          <p:spPr>
            <a:xfrm>
              <a:off x="3471509" y="2724658"/>
              <a:ext cx="884467" cy="225679"/>
            </a:xfrm>
            <a:prstGeom prst="rect">
              <a:avLst/>
            </a:prstGeom>
            <a:noFill/>
          </p:spPr>
          <p:txBody>
            <a:bodyPr wrap="square" lIns="0" tIns="0" rIns="0" bIns="0" rtlCol="0">
              <a:spAutoFit/>
            </a:bodyPr>
            <a:lstStyle/>
            <a:p>
              <a:pPr algn="ctr"/>
              <a:r>
                <a:rPr lang="zh-CN" altLang="en-US" sz="2000" b="1" dirty="0">
                  <a:solidFill>
                    <a:schemeClr val="bg1"/>
                  </a:solidFill>
                  <a:latin typeface="微软雅黑" pitchFamily="34" charset="-122"/>
                  <a:ea typeface="微软雅黑" pitchFamily="34" charset="-122"/>
                </a:rPr>
                <a:t>新华保险</a:t>
              </a:r>
              <a:endParaRPr lang="en-US" altLang="zh-CN" sz="2000" b="1" dirty="0">
                <a:solidFill>
                  <a:schemeClr val="bg1"/>
                </a:solidFill>
                <a:latin typeface="微软雅黑" pitchFamily="34" charset="-122"/>
                <a:ea typeface="微软雅黑" pitchFamily="34" charset="-122"/>
              </a:endParaRPr>
            </a:p>
          </p:txBody>
        </p:sp>
        <p:sp>
          <p:nvSpPr>
            <p:cNvPr id="15" name="TextBox 36">
              <a:extLst>
                <a:ext uri="{FF2B5EF4-FFF2-40B4-BE49-F238E27FC236}">
                  <a16:creationId xmlns:a16="http://schemas.microsoft.com/office/drawing/2014/main" id="{DAC57B6D-027C-B048-B5FD-8034F09C8D94}"/>
                </a:ext>
              </a:extLst>
            </p:cNvPr>
            <p:cNvSpPr txBox="1"/>
            <p:nvPr/>
          </p:nvSpPr>
          <p:spPr>
            <a:xfrm>
              <a:off x="4824487" y="2744658"/>
              <a:ext cx="815013" cy="225679"/>
            </a:xfrm>
            <a:prstGeom prst="rect">
              <a:avLst/>
            </a:prstGeom>
            <a:noFill/>
          </p:spPr>
          <p:txBody>
            <a:bodyPr wrap="square" lIns="0" tIns="0" rIns="0" bIns="0" rtlCol="0">
              <a:spAutoFit/>
            </a:bodyPr>
            <a:lstStyle/>
            <a:p>
              <a:pPr algn="ctr"/>
              <a:r>
                <a:rPr lang="zh-CN" altLang="en-US" sz="2000" b="1" dirty="0">
                  <a:solidFill>
                    <a:schemeClr val="bg1"/>
                  </a:solidFill>
                  <a:latin typeface="微软雅黑" pitchFamily="34" charset="-122"/>
                  <a:ea typeface="微软雅黑" pitchFamily="34" charset="-122"/>
                </a:rPr>
                <a:t>东原项目</a:t>
              </a:r>
              <a:endParaRPr lang="en-US" altLang="zh-CN" sz="2000" b="1" dirty="0">
                <a:solidFill>
                  <a:schemeClr val="bg1"/>
                </a:solidFill>
                <a:latin typeface="微软雅黑" pitchFamily="34" charset="-122"/>
                <a:ea typeface="微软雅黑" pitchFamily="34" charset="-122"/>
              </a:endParaRPr>
            </a:p>
          </p:txBody>
        </p:sp>
        <p:sp>
          <p:nvSpPr>
            <p:cNvPr id="17" name="TextBox 37">
              <a:extLst>
                <a:ext uri="{FF2B5EF4-FFF2-40B4-BE49-F238E27FC236}">
                  <a16:creationId xmlns:a16="http://schemas.microsoft.com/office/drawing/2014/main" id="{A1149EB1-7B4F-EE4D-81C8-37D52A06F4C7}"/>
                </a:ext>
              </a:extLst>
            </p:cNvPr>
            <p:cNvSpPr txBox="1"/>
            <p:nvPr/>
          </p:nvSpPr>
          <p:spPr>
            <a:xfrm>
              <a:off x="3590936" y="3907518"/>
              <a:ext cx="812459" cy="677036"/>
            </a:xfrm>
            <a:prstGeom prst="rect">
              <a:avLst/>
            </a:prstGeom>
            <a:noFill/>
          </p:spPr>
          <p:txBody>
            <a:bodyPr wrap="square" lIns="0" tIns="0" rIns="0" bIns="0" rtlCol="0">
              <a:spAutoFit/>
            </a:bodyPr>
            <a:lstStyle/>
            <a:p>
              <a:pPr algn="ctr"/>
              <a:r>
                <a:rPr lang="zh-CN" altLang="en-US" sz="2000" b="1" dirty="0">
                  <a:solidFill>
                    <a:schemeClr val="bg1"/>
                  </a:solidFill>
                  <a:latin typeface="微软雅黑" pitchFamily="34" charset="-122"/>
                  <a:ea typeface="微软雅黑" pitchFamily="34" charset="-122"/>
                </a:rPr>
                <a:t>中粮</a:t>
              </a:r>
              <a:endParaRPr lang="en-US" altLang="zh-CN" sz="2000" b="1" dirty="0">
                <a:solidFill>
                  <a:schemeClr val="bg1"/>
                </a:solidFill>
                <a:latin typeface="微软雅黑" pitchFamily="34" charset="-122"/>
                <a:ea typeface="微软雅黑" pitchFamily="34" charset="-122"/>
              </a:endParaRPr>
            </a:p>
            <a:p>
              <a:pPr algn="ctr"/>
              <a:r>
                <a:rPr lang="zh-CN" altLang="en-US" sz="2000" b="1" dirty="0">
                  <a:solidFill>
                    <a:schemeClr val="bg1"/>
                  </a:solidFill>
                  <a:latin typeface="微软雅黑" pitchFamily="34" charset="-122"/>
                  <a:ea typeface="微软雅黑" pitchFamily="34" charset="-122"/>
                </a:rPr>
                <a:t>博智林</a:t>
              </a:r>
              <a:endParaRPr lang="en-US" altLang="zh-CN" sz="2000" b="1" dirty="0">
                <a:solidFill>
                  <a:schemeClr val="bg1"/>
                </a:solidFill>
                <a:latin typeface="微软雅黑" pitchFamily="34" charset="-122"/>
                <a:ea typeface="微软雅黑" pitchFamily="34" charset="-122"/>
              </a:endParaRPr>
            </a:p>
            <a:p>
              <a:pPr algn="ctr"/>
              <a:r>
                <a:rPr lang="zh-CN" altLang="en-US" sz="2000" b="1" dirty="0">
                  <a:solidFill>
                    <a:schemeClr val="bg1"/>
                  </a:solidFill>
                  <a:latin typeface="微软雅黑" pitchFamily="34" charset="-122"/>
                  <a:ea typeface="微软雅黑" pitchFamily="34" charset="-122"/>
                </a:rPr>
                <a:t>东鹏</a:t>
              </a:r>
              <a:endParaRPr lang="en-US" altLang="zh-CN" sz="2000" b="1" dirty="0">
                <a:solidFill>
                  <a:schemeClr val="bg1"/>
                </a:solidFill>
                <a:latin typeface="微软雅黑" pitchFamily="34" charset="-122"/>
                <a:ea typeface="微软雅黑" pitchFamily="34" charset="-122"/>
              </a:endParaRPr>
            </a:p>
          </p:txBody>
        </p:sp>
        <p:sp>
          <p:nvSpPr>
            <p:cNvPr id="18" name="TextBox 38">
              <a:extLst>
                <a:ext uri="{FF2B5EF4-FFF2-40B4-BE49-F238E27FC236}">
                  <a16:creationId xmlns:a16="http://schemas.microsoft.com/office/drawing/2014/main" id="{3F0D2B4A-667F-B84F-906A-2D317C55B3B3}"/>
                </a:ext>
              </a:extLst>
            </p:cNvPr>
            <p:cNvSpPr txBox="1"/>
            <p:nvPr/>
          </p:nvSpPr>
          <p:spPr>
            <a:xfrm>
              <a:off x="4881641" y="3907518"/>
              <a:ext cx="770479" cy="225679"/>
            </a:xfrm>
            <a:prstGeom prst="rect">
              <a:avLst/>
            </a:prstGeom>
            <a:noFill/>
          </p:spPr>
          <p:txBody>
            <a:bodyPr wrap="square" lIns="0" tIns="0" rIns="0" bIns="0" rtlCol="0">
              <a:spAutoFit/>
            </a:bodyPr>
            <a:lstStyle/>
            <a:p>
              <a:pPr algn="ctr"/>
              <a:r>
                <a:rPr lang="zh-CN" altLang="en-US" sz="2000" b="1" dirty="0">
                  <a:solidFill>
                    <a:schemeClr val="bg1"/>
                  </a:solidFill>
                  <a:latin typeface="微软雅黑" pitchFamily="34" charset="-122"/>
                  <a:ea typeface="微软雅黑" pitchFamily="34" charset="-122"/>
                </a:rPr>
                <a:t>门户产品</a:t>
              </a:r>
              <a:endParaRPr lang="en-US" altLang="zh-CN" sz="2000" b="1" dirty="0">
                <a:solidFill>
                  <a:schemeClr val="bg1"/>
                </a:solidFill>
                <a:latin typeface="微软雅黑" pitchFamily="34" charset="-122"/>
                <a:ea typeface="微软雅黑" pitchFamily="34" charset="-122"/>
              </a:endParaRPr>
            </a:p>
          </p:txBody>
        </p:sp>
        <p:sp>
          <p:nvSpPr>
            <p:cNvPr id="19" name="椭圆 18">
              <a:extLst>
                <a:ext uri="{FF2B5EF4-FFF2-40B4-BE49-F238E27FC236}">
                  <a16:creationId xmlns:a16="http://schemas.microsoft.com/office/drawing/2014/main" id="{D3DC17A7-1703-5B4A-9B18-D29A9D61B704}"/>
                </a:ext>
              </a:extLst>
            </p:cNvPr>
            <p:cNvSpPr/>
            <p:nvPr/>
          </p:nvSpPr>
          <p:spPr>
            <a:xfrm>
              <a:off x="4305758" y="3251467"/>
              <a:ext cx="577392" cy="577392"/>
            </a:xfrm>
            <a:prstGeom prst="ellipse">
              <a:avLst/>
            </a:prstGeom>
            <a:noFill/>
            <a:ln>
              <a:solidFill>
                <a:schemeClr val="bg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0" name="TextBox 23">
            <a:extLst>
              <a:ext uri="{FF2B5EF4-FFF2-40B4-BE49-F238E27FC236}">
                <a16:creationId xmlns:a16="http://schemas.microsoft.com/office/drawing/2014/main" id="{C1BBE6CB-F896-A540-BB4F-633C39C12E18}"/>
              </a:ext>
            </a:extLst>
          </p:cNvPr>
          <p:cNvSpPr txBox="1"/>
          <p:nvPr/>
        </p:nvSpPr>
        <p:spPr>
          <a:xfrm>
            <a:off x="714389" y="2256738"/>
            <a:ext cx="2357099" cy="1310808"/>
          </a:xfrm>
          <a:prstGeom prst="rect">
            <a:avLst/>
          </a:prstGeom>
          <a:noFill/>
        </p:spPr>
        <p:txBody>
          <a:bodyPr wrap="square" lIns="0" tIns="0" rIns="0" bIns="0" rtlCol="0">
            <a:spAutoFit/>
          </a:bodyPr>
          <a:lstStyle/>
          <a:p>
            <a:pPr algn="just">
              <a:lnSpc>
                <a:spcPct val="120000"/>
              </a:lnSpc>
            </a:pPr>
            <a:r>
              <a:rPr lang="zh-CN" altLang="en-US" sz="1200" dirty="0">
                <a:solidFill>
                  <a:schemeClr val="tx1">
                    <a:lumMod val="75000"/>
                    <a:lumOff val="25000"/>
                  </a:schemeClr>
                </a:solidFill>
                <a:latin typeface="微软雅黑" pitchFamily="34" charset="-122"/>
                <a:ea typeface="微软雅黑" pitchFamily="34" charset="-122"/>
              </a:rPr>
              <a:t>项目开发为解决</a:t>
            </a:r>
            <a:r>
              <a:rPr lang="en" altLang="zh-CN" sz="1200" dirty="0" err="1">
                <a:solidFill>
                  <a:schemeClr val="tx1">
                    <a:lumMod val="75000"/>
                    <a:lumOff val="25000"/>
                  </a:schemeClr>
                </a:solidFill>
                <a:latin typeface="微软雅黑" pitchFamily="34" charset="-122"/>
                <a:ea typeface="微软雅黑" pitchFamily="34" charset="-122"/>
              </a:rPr>
              <a:t>lumira</a:t>
            </a:r>
            <a:r>
              <a:rPr lang="zh-CN" altLang="en-US" sz="1200" dirty="0">
                <a:solidFill>
                  <a:schemeClr val="tx1">
                    <a:lumMod val="75000"/>
                    <a:lumOff val="25000"/>
                  </a:schemeClr>
                </a:solidFill>
                <a:latin typeface="微软雅黑" pitchFamily="34" charset="-122"/>
                <a:ea typeface="微软雅黑" pitchFamily="34" charset="-122"/>
              </a:rPr>
              <a:t>页面数据加载过慢，而产生的替代品。将改项目替换到</a:t>
            </a:r>
            <a:r>
              <a:rPr lang="en" altLang="zh-CN" sz="1200" dirty="0" err="1">
                <a:solidFill>
                  <a:schemeClr val="tx1">
                    <a:lumMod val="75000"/>
                    <a:lumOff val="25000"/>
                  </a:schemeClr>
                </a:solidFill>
                <a:latin typeface="微软雅黑" pitchFamily="34" charset="-122"/>
                <a:ea typeface="微软雅黑" pitchFamily="34" charset="-122"/>
              </a:rPr>
              <a:t>bo</a:t>
            </a:r>
            <a:r>
              <a:rPr lang="zh-CN" altLang="en-US" sz="1200" dirty="0">
                <a:solidFill>
                  <a:schemeClr val="tx1">
                    <a:lumMod val="75000"/>
                    <a:lumOff val="25000"/>
                  </a:schemeClr>
                </a:solidFill>
                <a:latin typeface="微软雅黑" pitchFamily="34" charset="-122"/>
                <a:ea typeface="微软雅黑" pitchFamily="34" charset="-122"/>
              </a:rPr>
              <a:t>部署环境中反向集成，</a:t>
            </a:r>
            <a:r>
              <a:rPr lang="en" altLang="zh-CN" sz="1200" dirty="0" err="1">
                <a:solidFill>
                  <a:schemeClr val="tx1">
                    <a:lumMod val="75000"/>
                    <a:lumOff val="25000"/>
                  </a:schemeClr>
                </a:solidFill>
                <a:latin typeface="微软雅黑" pitchFamily="34" charset="-122"/>
                <a:ea typeface="微软雅黑" pitchFamily="34" charset="-122"/>
              </a:rPr>
              <a:t>lumira</a:t>
            </a:r>
            <a:r>
              <a:rPr lang="zh-CN" altLang="en-US" sz="1200" dirty="0">
                <a:solidFill>
                  <a:schemeClr val="tx1">
                    <a:lumMod val="75000"/>
                    <a:lumOff val="25000"/>
                  </a:schemeClr>
                </a:solidFill>
                <a:latin typeface="微软雅黑" pitchFamily="34" charset="-122"/>
                <a:ea typeface="微软雅黑" pitchFamily="34" charset="-122"/>
              </a:rPr>
              <a:t>页面替换成</a:t>
            </a:r>
            <a:r>
              <a:rPr lang="en" altLang="zh-CN" sz="1200" dirty="0">
                <a:solidFill>
                  <a:schemeClr val="tx1">
                    <a:lumMod val="75000"/>
                    <a:lumOff val="25000"/>
                  </a:schemeClr>
                </a:solidFill>
                <a:latin typeface="微软雅黑" pitchFamily="34" charset="-122"/>
                <a:ea typeface="微软雅黑" pitchFamily="34" charset="-122"/>
              </a:rPr>
              <a:t>h5</a:t>
            </a:r>
            <a:r>
              <a:rPr lang="zh-CN" altLang="en" sz="1200" dirty="0">
                <a:solidFill>
                  <a:schemeClr val="tx1">
                    <a:lumMod val="75000"/>
                    <a:lumOff val="25000"/>
                  </a:schemeClr>
                </a:solidFill>
                <a:latin typeface="微软雅黑" pitchFamily="34" charset="-122"/>
                <a:ea typeface="微软雅黑" pitchFamily="34" charset="-122"/>
              </a:rPr>
              <a:t>，</a:t>
            </a:r>
            <a:r>
              <a:rPr lang="zh-CN" altLang="en-US" sz="1200" dirty="0">
                <a:solidFill>
                  <a:schemeClr val="tx1">
                    <a:lumMod val="75000"/>
                    <a:lumOff val="25000"/>
                  </a:schemeClr>
                </a:solidFill>
                <a:latin typeface="微软雅黑" pitchFamily="34" charset="-122"/>
                <a:ea typeface="微软雅黑" pitchFamily="34" charset="-122"/>
              </a:rPr>
              <a:t>数仓逻辑放在后端，使用</a:t>
            </a:r>
            <a:r>
              <a:rPr lang="en" altLang="zh-CN" sz="1200" dirty="0">
                <a:solidFill>
                  <a:schemeClr val="tx1">
                    <a:lumMod val="75000"/>
                    <a:lumOff val="25000"/>
                  </a:schemeClr>
                </a:solidFill>
                <a:latin typeface="微软雅黑" pitchFamily="34" charset="-122"/>
                <a:ea typeface="微软雅黑" pitchFamily="34" charset="-122"/>
              </a:rPr>
              <a:t>oracle</a:t>
            </a:r>
            <a:r>
              <a:rPr lang="zh-CN" altLang="en-US" sz="1200" dirty="0">
                <a:solidFill>
                  <a:schemeClr val="tx1">
                    <a:lumMod val="75000"/>
                    <a:lumOff val="25000"/>
                  </a:schemeClr>
                </a:solidFill>
                <a:latin typeface="微软雅黑" pitchFamily="34" charset="-122"/>
                <a:ea typeface="微软雅黑" pitchFamily="34" charset="-122"/>
              </a:rPr>
              <a:t>数据库做为数据源，上线后期运维。</a:t>
            </a:r>
          </a:p>
        </p:txBody>
      </p:sp>
      <p:sp>
        <p:nvSpPr>
          <p:cNvPr id="21" name="TextBox 23">
            <a:extLst>
              <a:ext uri="{FF2B5EF4-FFF2-40B4-BE49-F238E27FC236}">
                <a16:creationId xmlns:a16="http://schemas.microsoft.com/office/drawing/2014/main" id="{03DA15AE-1090-DC47-A0BE-AE61EBEFE8E0}"/>
              </a:ext>
            </a:extLst>
          </p:cNvPr>
          <p:cNvSpPr txBox="1"/>
          <p:nvPr/>
        </p:nvSpPr>
        <p:spPr>
          <a:xfrm>
            <a:off x="731038" y="4015240"/>
            <a:ext cx="2193498" cy="646011"/>
          </a:xfrm>
          <a:prstGeom prst="rect">
            <a:avLst/>
          </a:prstGeom>
          <a:noFill/>
        </p:spPr>
        <p:txBody>
          <a:bodyPr wrap="square" lIns="0" tIns="0" rIns="0" bIns="0" rtlCol="0">
            <a:spAutoFit/>
          </a:bodyPr>
          <a:lstStyle/>
          <a:p>
            <a:pPr algn="just">
              <a:lnSpc>
                <a:spcPct val="120000"/>
              </a:lnSpc>
            </a:pPr>
            <a:r>
              <a:rPr lang="zh-CN" altLang="en-US" sz="1200" dirty="0">
                <a:solidFill>
                  <a:schemeClr val="tx1">
                    <a:lumMod val="75000"/>
                    <a:lumOff val="25000"/>
                  </a:schemeClr>
                </a:solidFill>
                <a:latin typeface="微软雅黑" pitchFamily="34" charset="-122"/>
                <a:ea typeface="微软雅黑" pitchFamily="34" charset="-122"/>
              </a:rPr>
              <a:t>项目开发中途加入，承担开发，运维，测试的职责。加入后快速熟悉项目，开发功能，运维等。</a:t>
            </a:r>
            <a:endParaRPr lang="en-US" altLang="zh-CN" sz="1200" dirty="0">
              <a:solidFill>
                <a:schemeClr val="tx1">
                  <a:lumMod val="75000"/>
                  <a:lumOff val="25000"/>
                </a:schemeClr>
              </a:solidFill>
              <a:latin typeface="微软雅黑" pitchFamily="34" charset="-122"/>
              <a:ea typeface="微软雅黑" pitchFamily="34" charset="-122"/>
            </a:endParaRPr>
          </a:p>
        </p:txBody>
      </p:sp>
      <p:sp>
        <p:nvSpPr>
          <p:cNvPr id="22" name="TextBox 23">
            <a:extLst>
              <a:ext uri="{FF2B5EF4-FFF2-40B4-BE49-F238E27FC236}">
                <a16:creationId xmlns:a16="http://schemas.microsoft.com/office/drawing/2014/main" id="{6F2F6E7B-97EA-CA41-A15B-DD58364E0748}"/>
              </a:ext>
            </a:extLst>
          </p:cNvPr>
          <p:cNvSpPr txBox="1"/>
          <p:nvPr/>
        </p:nvSpPr>
        <p:spPr>
          <a:xfrm>
            <a:off x="8315233" y="2091895"/>
            <a:ext cx="3162377" cy="1310808"/>
          </a:xfrm>
          <a:prstGeom prst="rect">
            <a:avLst/>
          </a:prstGeom>
          <a:noFill/>
        </p:spPr>
        <p:txBody>
          <a:bodyPr wrap="square" lIns="0" tIns="0" rIns="0" bIns="0" rtlCol="0">
            <a:spAutoFit/>
          </a:bodyPr>
          <a:lstStyle/>
          <a:p>
            <a:pPr algn="just">
              <a:lnSpc>
                <a:spcPct val="120000"/>
              </a:lnSpc>
            </a:pPr>
            <a:r>
              <a:rPr lang="zh-CN" altLang="en-US" sz="1200" dirty="0">
                <a:solidFill>
                  <a:schemeClr val="tx1">
                    <a:lumMod val="75000"/>
                    <a:lumOff val="25000"/>
                  </a:schemeClr>
                </a:solidFill>
                <a:latin typeface="微软雅黑" pitchFamily="34" charset="-122"/>
                <a:ea typeface="微软雅黑" pitchFamily="34" charset="-122"/>
              </a:rPr>
              <a:t>项目三期开发，</a:t>
            </a:r>
            <a:r>
              <a:rPr lang="en" altLang="zh-CN" sz="1200" dirty="0" err="1">
                <a:solidFill>
                  <a:schemeClr val="tx1">
                    <a:lumMod val="75000"/>
                    <a:lumOff val="25000"/>
                  </a:schemeClr>
                </a:solidFill>
                <a:latin typeface="微软雅黑" pitchFamily="34" charset="-122"/>
                <a:ea typeface="微软雅黑" pitchFamily="34" charset="-122"/>
              </a:rPr>
              <a:t>erp</a:t>
            </a:r>
            <a:r>
              <a:rPr lang="zh-CN" altLang="en-US" sz="1200" dirty="0">
                <a:solidFill>
                  <a:schemeClr val="tx1">
                    <a:lumMod val="75000"/>
                    <a:lumOff val="25000"/>
                  </a:schemeClr>
                </a:solidFill>
                <a:latin typeface="微软雅黑" pitchFamily="34" charset="-122"/>
                <a:ea typeface="微软雅黑" pitchFamily="34" charset="-122"/>
              </a:rPr>
              <a:t>系统以及后台管理系统。在项目中承担后台开发的任务，在开发过程中与公司外包兼职人员对接，联调，兼职人员选择联调的是一般是在晚上，导致联调过程比较艰辛。在技术经理产假期间，承担项目大部分事项。</a:t>
            </a:r>
          </a:p>
        </p:txBody>
      </p:sp>
      <p:sp>
        <p:nvSpPr>
          <p:cNvPr id="23" name="TextBox 23">
            <a:extLst>
              <a:ext uri="{FF2B5EF4-FFF2-40B4-BE49-F238E27FC236}">
                <a16:creationId xmlns:a16="http://schemas.microsoft.com/office/drawing/2014/main" id="{4E23555F-9577-994A-87E5-9C2F6E59A56F}"/>
              </a:ext>
            </a:extLst>
          </p:cNvPr>
          <p:cNvSpPr txBox="1"/>
          <p:nvPr/>
        </p:nvSpPr>
        <p:spPr>
          <a:xfrm>
            <a:off x="8323639" y="3928860"/>
            <a:ext cx="3162377" cy="1089209"/>
          </a:xfrm>
          <a:prstGeom prst="rect">
            <a:avLst/>
          </a:prstGeom>
          <a:noFill/>
        </p:spPr>
        <p:txBody>
          <a:bodyPr wrap="square" lIns="0" tIns="0" rIns="0" bIns="0" rtlCol="0">
            <a:spAutoFit/>
          </a:bodyPr>
          <a:lstStyle/>
          <a:p>
            <a:pPr algn="just">
              <a:lnSpc>
                <a:spcPct val="120000"/>
              </a:lnSpc>
            </a:pPr>
            <a:r>
              <a:rPr lang="zh-CN" altLang="en-US" sz="1200" dirty="0">
                <a:solidFill>
                  <a:schemeClr val="tx1">
                    <a:lumMod val="75000"/>
                    <a:lumOff val="25000"/>
                  </a:schemeClr>
                </a:solidFill>
                <a:latin typeface="微软雅黑" pitchFamily="34" charset="-122"/>
                <a:ea typeface="微软雅黑" pitchFamily="34" charset="-122"/>
              </a:rPr>
              <a:t>项目中途加入，项目本身只有定义框架结构，在给客户实施过程逐渐完成门户产品内容。</a:t>
            </a:r>
          </a:p>
          <a:p>
            <a:pPr algn="just">
              <a:lnSpc>
                <a:spcPct val="120000"/>
              </a:lnSpc>
            </a:pPr>
            <a:r>
              <a:rPr lang="zh-CN" altLang="en-US" sz="1200" dirty="0">
                <a:solidFill>
                  <a:schemeClr val="tx1">
                    <a:lumMod val="75000"/>
                    <a:lumOff val="25000"/>
                  </a:schemeClr>
                </a:solidFill>
                <a:latin typeface="微软雅黑" pitchFamily="34" charset="-122"/>
                <a:ea typeface="微软雅黑" pitchFamily="34" charset="-122"/>
              </a:rPr>
              <a:t> 汇入给客户实施门户的功能到门户产品，承担部分功能模块的补全职责，以及修复在给</a:t>
            </a:r>
          </a:p>
          <a:p>
            <a:pPr algn="just">
              <a:lnSpc>
                <a:spcPct val="120000"/>
              </a:lnSpc>
            </a:pPr>
            <a:r>
              <a:rPr lang="zh-CN" altLang="en-US" sz="1200" dirty="0">
                <a:solidFill>
                  <a:schemeClr val="tx1">
                    <a:lumMod val="75000"/>
                    <a:lumOff val="25000"/>
                  </a:schemeClr>
                </a:solidFill>
                <a:latin typeface="微软雅黑" pitchFamily="34" charset="-122"/>
                <a:ea typeface="微软雅黑" pitchFamily="34" charset="-122"/>
              </a:rPr>
              <a:t> 客户实施中门户产品存在的问题。</a:t>
            </a:r>
            <a:endParaRPr lang="en-US" altLang="zh-CN" sz="1200" dirty="0">
              <a:solidFill>
                <a:schemeClr val="tx1">
                  <a:lumMod val="75000"/>
                  <a:lumOff val="25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2137475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1000" fill="hold"/>
                                        <p:tgtEl>
                                          <p:spTgt spid="7"/>
                                        </p:tgtEl>
                                        <p:attrNameLst>
                                          <p:attrName>ppt_w</p:attrName>
                                        </p:attrNameLst>
                                      </p:cBhvr>
                                      <p:tavLst>
                                        <p:tav tm="0">
                                          <p:val>
                                            <p:fltVal val="0"/>
                                          </p:val>
                                        </p:tav>
                                        <p:tav tm="100000">
                                          <p:val>
                                            <p:strVal val="#ppt_w"/>
                                          </p:val>
                                        </p:tav>
                                      </p:tavLst>
                                    </p:anim>
                                    <p:anim calcmode="lin" valueType="num">
                                      <p:cBhvr>
                                        <p:cTn id="8" dur="1000" fill="hold"/>
                                        <p:tgtEl>
                                          <p:spTgt spid="7"/>
                                        </p:tgtEl>
                                        <p:attrNameLst>
                                          <p:attrName>ppt_h</p:attrName>
                                        </p:attrNameLst>
                                      </p:cBhvr>
                                      <p:tavLst>
                                        <p:tav tm="0">
                                          <p:val>
                                            <p:fltVal val="0"/>
                                          </p:val>
                                        </p:tav>
                                        <p:tav tm="100000">
                                          <p:val>
                                            <p:strVal val="#ppt_h"/>
                                          </p:val>
                                        </p:tav>
                                      </p:tavLst>
                                    </p:anim>
                                    <p:animEffect transition="in" filter="fade">
                                      <p:cBhvr>
                                        <p:cTn id="9" dur="1000"/>
                                        <p:tgtEl>
                                          <p:spTgt spid="7"/>
                                        </p:tgtEl>
                                      </p:cBhvr>
                                    </p:animEffect>
                                  </p:childTnLst>
                                </p:cTn>
                              </p:par>
                              <p:par>
                                <p:cTn id="10" presetID="8" presetClass="emph" presetSubtype="0" fill="hold" nodeType="withEffect">
                                  <p:stCondLst>
                                    <p:cond delay="0"/>
                                  </p:stCondLst>
                                  <p:childTnLst>
                                    <p:animRot by="21600000">
                                      <p:cBhvr>
                                        <p:cTn id="11" dur="1000" fill="hold"/>
                                        <p:tgtEl>
                                          <p:spTgt spid="7"/>
                                        </p:tgtEl>
                                        <p:attrNameLst>
                                          <p:attrName>r</p:attrName>
                                        </p:attrNameLst>
                                      </p:cBhvr>
                                    </p:animRot>
                                  </p:childTnLst>
                                </p:cTn>
                              </p:par>
                            </p:childTnLst>
                          </p:cTn>
                        </p:par>
                        <p:par>
                          <p:cTn id="12" fill="hold">
                            <p:stCondLst>
                              <p:cond delay="1000"/>
                            </p:stCondLst>
                            <p:childTnLst>
                              <p:par>
                                <p:cTn id="13" presetID="2" presetClass="entr" presetSubtype="8" fill="hold" grpId="0" nodeType="afterEffect">
                                  <p:stCondLst>
                                    <p:cond delay="0"/>
                                  </p:stCondLst>
                                  <p:childTnLst>
                                    <p:set>
                                      <p:cBhvr>
                                        <p:cTn id="14" dur="1" fill="hold">
                                          <p:stCondLst>
                                            <p:cond delay="0"/>
                                          </p:stCondLst>
                                        </p:cTn>
                                        <p:tgtEl>
                                          <p:spTgt spid="20"/>
                                        </p:tgtEl>
                                        <p:attrNameLst>
                                          <p:attrName>style.visibility</p:attrName>
                                        </p:attrNameLst>
                                      </p:cBhvr>
                                      <p:to>
                                        <p:strVal val="visible"/>
                                      </p:to>
                                    </p:set>
                                    <p:anim calcmode="lin" valueType="num">
                                      <p:cBhvr additive="base">
                                        <p:cTn id="15" dur="500" fill="hold"/>
                                        <p:tgtEl>
                                          <p:spTgt spid="20"/>
                                        </p:tgtEl>
                                        <p:attrNameLst>
                                          <p:attrName>ppt_x</p:attrName>
                                        </p:attrNameLst>
                                      </p:cBhvr>
                                      <p:tavLst>
                                        <p:tav tm="0">
                                          <p:val>
                                            <p:strVal val="0-#ppt_w/2"/>
                                          </p:val>
                                        </p:tav>
                                        <p:tav tm="100000">
                                          <p:val>
                                            <p:strVal val="#ppt_x"/>
                                          </p:val>
                                        </p:tav>
                                      </p:tavLst>
                                    </p:anim>
                                    <p:anim calcmode="lin" valueType="num">
                                      <p:cBhvr additive="base">
                                        <p:cTn id="16" dur="500" fill="hold"/>
                                        <p:tgtEl>
                                          <p:spTgt spid="20"/>
                                        </p:tgtEl>
                                        <p:attrNameLst>
                                          <p:attrName>ppt_y</p:attrName>
                                        </p:attrNameLst>
                                      </p:cBhvr>
                                      <p:tavLst>
                                        <p:tav tm="0">
                                          <p:val>
                                            <p:strVal val="#ppt_y"/>
                                          </p:val>
                                        </p:tav>
                                        <p:tav tm="100000">
                                          <p:val>
                                            <p:strVal val="#ppt_y"/>
                                          </p:val>
                                        </p:tav>
                                      </p:tavLst>
                                    </p:anim>
                                  </p:childTnLst>
                                </p:cTn>
                              </p:par>
                            </p:childTnLst>
                          </p:cTn>
                        </p:par>
                        <p:par>
                          <p:cTn id="17" fill="hold">
                            <p:stCondLst>
                              <p:cond delay="1500"/>
                            </p:stCondLst>
                            <p:childTnLst>
                              <p:par>
                                <p:cTn id="18" presetID="2" presetClass="entr" presetSubtype="8" fill="hold" grpId="0" nodeType="afterEffect">
                                  <p:stCondLst>
                                    <p:cond delay="0"/>
                                  </p:stCondLst>
                                  <p:childTnLst>
                                    <p:set>
                                      <p:cBhvr>
                                        <p:cTn id="19" dur="1" fill="hold">
                                          <p:stCondLst>
                                            <p:cond delay="0"/>
                                          </p:stCondLst>
                                        </p:cTn>
                                        <p:tgtEl>
                                          <p:spTgt spid="21"/>
                                        </p:tgtEl>
                                        <p:attrNameLst>
                                          <p:attrName>style.visibility</p:attrName>
                                        </p:attrNameLst>
                                      </p:cBhvr>
                                      <p:to>
                                        <p:strVal val="visible"/>
                                      </p:to>
                                    </p:set>
                                    <p:anim calcmode="lin" valueType="num">
                                      <p:cBhvr additive="base">
                                        <p:cTn id="20" dur="500" fill="hold"/>
                                        <p:tgtEl>
                                          <p:spTgt spid="21"/>
                                        </p:tgtEl>
                                        <p:attrNameLst>
                                          <p:attrName>ppt_x</p:attrName>
                                        </p:attrNameLst>
                                      </p:cBhvr>
                                      <p:tavLst>
                                        <p:tav tm="0">
                                          <p:val>
                                            <p:strVal val="0-#ppt_w/2"/>
                                          </p:val>
                                        </p:tav>
                                        <p:tav tm="100000">
                                          <p:val>
                                            <p:strVal val="#ppt_x"/>
                                          </p:val>
                                        </p:tav>
                                      </p:tavLst>
                                    </p:anim>
                                    <p:anim calcmode="lin" valueType="num">
                                      <p:cBhvr additive="base">
                                        <p:cTn id="21" dur="500" fill="hold"/>
                                        <p:tgtEl>
                                          <p:spTgt spid="21"/>
                                        </p:tgtEl>
                                        <p:attrNameLst>
                                          <p:attrName>ppt_y</p:attrName>
                                        </p:attrNameLst>
                                      </p:cBhvr>
                                      <p:tavLst>
                                        <p:tav tm="0">
                                          <p:val>
                                            <p:strVal val="#ppt_y"/>
                                          </p:val>
                                        </p:tav>
                                        <p:tav tm="100000">
                                          <p:val>
                                            <p:strVal val="#ppt_y"/>
                                          </p:val>
                                        </p:tav>
                                      </p:tavLst>
                                    </p:anim>
                                  </p:childTnLst>
                                </p:cTn>
                              </p:par>
                            </p:childTnLst>
                          </p:cTn>
                        </p:par>
                        <p:par>
                          <p:cTn id="22" fill="hold">
                            <p:stCondLst>
                              <p:cond delay="2000"/>
                            </p:stCondLst>
                            <p:childTnLst>
                              <p:par>
                                <p:cTn id="23" presetID="2" presetClass="entr" presetSubtype="8" fill="hold" grpId="0" nodeType="afterEffect">
                                  <p:stCondLst>
                                    <p:cond delay="0"/>
                                  </p:stCondLst>
                                  <p:childTnLst>
                                    <p:set>
                                      <p:cBhvr>
                                        <p:cTn id="24" dur="1" fill="hold">
                                          <p:stCondLst>
                                            <p:cond delay="0"/>
                                          </p:stCondLst>
                                        </p:cTn>
                                        <p:tgtEl>
                                          <p:spTgt spid="22"/>
                                        </p:tgtEl>
                                        <p:attrNameLst>
                                          <p:attrName>style.visibility</p:attrName>
                                        </p:attrNameLst>
                                      </p:cBhvr>
                                      <p:to>
                                        <p:strVal val="visible"/>
                                      </p:to>
                                    </p:set>
                                    <p:anim calcmode="lin" valueType="num">
                                      <p:cBhvr additive="base">
                                        <p:cTn id="25" dur="500" fill="hold"/>
                                        <p:tgtEl>
                                          <p:spTgt spid="22"/>
                                        </p:tgtEl>
                                        <p:attrNameLst>
                                          <p:attrName>ppt_x</p:attrName>
                                        </p:attrNameLst>
                                      </p:cBhvr>
                                      <p:tavLst>
                                        <p:tav tm="0">
                                          <p:val>
                                            <p:strVal val="0-#ppt_w/2"/>
                                          </p:val>
                                        </p:tav>
                                        <p:tav tm="100000">
                                          <p:val>
                                            <p:strVal val="#ppt_x"/>
                                          </p:val>
                                        </p:tav>
                                      </p:tavLst>
                                    </p:anim>
                                    <p:anim calcmode="lin" valueType="num">
                                      <p:cBhvr additive="base">
                                        <p:cTn id="26" dur="500" fill="hold"/>
                                        <p:tgtEl>
                                          <p:spTgt spid="22"/>
                                        </p:tgtEl>
                                        <p:attrNameLst>
                                          <p:attrName>ppt_y</p:attrName>
                                        </p:attrNameLst>
                                      </p:cBhvr>
                                      <p:tavLst>
                                        <p:tav tm="0">
                                          <p:val>
                                            <p:strVal val="#ppt_y"/>
                                          </p:val>
                                        </p:tav>
                                        <p:tav tm="100000">
                                          <p:val>
                                            <p:strVal val="#ppt_y"/>
                                          </p:val>
                                        </p:tav>
                                      </p:tavLst>
                                    </p:anim>
                                  </p:childTnLst>
                                </p:cTn>
                              </p:par>
                            </p:childTnLst>
                          </p:cTn>
                        </p:par>
                        <p:par>
                          <p:cTn id="27" fill="hold">
                            <p:stCondLst>
                              <p:cond delay="2500"/>
                            </p:stCondLst>
                            <p:childTnLst>
                              <p:par>
                                <p:cTn id="28" presetID="2" presetClass="entr" presetSubtype="8" fill="hold" grpId="0" nodeType="afterEffect">
                                  <p:stCondLst>
                                    <p:cond delay="0"/>
                                  </p:stCondLst>
                                  <p:childTnLst>
                                    <p:set>
                                      <p:cBhvr>
                                        <p:cTn id="29" dur="1" fill="hold">
                                          <p:stCondLst>
                                            <p:cond delay="0"/>
                                          </p:stCondLst>
                                        </p:cTn>
                                        <p:tgtEl>
                                          <p:spTgt spid="23"/>
                                        </p:tgtEl>
                                        <p:attrNameLst>
                                          <p:attrName>style.visibility</p:attrName>
                                        </p:attrNameLst>
                                      </p:cBhvr>
                                      <p:to>
                                        <p:strVal val="visible"/>
                                      </p:to>
                                    </p:set>
                                    <p:anim calcmode="lin" valueType="num">
                                      <p:cBhvr additive="base">
                                        <p:cTn id="30" dur="500" fill="hold"/>
                                        <p:tgtEl>
                                          <p:spTgt spid="23"/>
                                        </p:tgtEl>
                                        <p:attrNameLst>
                                          <p:attrName>ppt_x</p:attrName>
                                        </p:attrNameLst>
                                      </p:cBhvr>
                                      <p:tavLst>
                                        <p:tav tm="0">
                                          <p:val>
                                            <p:strVal val="0-#ppt_w/2"/>
                                          </p:val>
                                        </p:tav>
                                        <p:tav tm="100000">
                                          <p:val>
                                            <p:strVal val="#ppt_x"/>
                                          </p:val>
                                        </p:tav>
                                      </p:tavLst>
                                    </p:anim>
                                    <p:anim calcmode="lin" valueType="num">
                                      <p:cBhvr additive="base">
                                        <p:cTn id="31" dur="500" fill="hold"/>
                                        <p:tgtEl>
                                          <p:spTgt spid="2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p:bldP spid="22" grpId="0"/>
      <p:bldP spid="2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125"/>
          <p:cNvSpPr/>
          <p:nvPr/>
        </p:nvSpPr>
        <p:spPr>
          <a:xfrm>
            <a:off x="3784559" y="1434139"/>
            <a:ext cx="3672542" cy="661718"/>
          </a:xfrm>
          <a:prstGeom prst="rect">
            <a:avLst/>
          </a:prstGeom>
          <a:ln w="12700">
            <a:miter lim="400000"/>
          </a:ln>
        </p:spPr>
        <p:txBody>
          <a:bodyPr wrap="none" lIns="22859" tIns="22859" rIns="22859" bIns="22859">
            <a:spAutoFit/>
          </a:bodyPr>
          <a:lstStyle/>
          <a:p>
            <a:pPr defTabSz="455930">
              <a:defRPr sz="800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pPr>
            <a:r>
              <a:rPr sz="3335"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CONTENTS</a:t>
            </a:r>
            <a:r>
              <a:rPr sz="4000" dirty="0">
                <a:solidFill>
                  <a:srgbClr val="D81E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  </a:t>
            </a:r>
            <a:r>
              <a:rPr sz="4000" dirty="0">
                <a:solidFill>
                  <a:srgbClr val="C51A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目录</a:t>
            </a:r>
          </a:p>
        </p:txBody>
      </p:sp>
      <p:sp>
        <p:nvSpPr>
          <p:cNvPr id="4" name="矩形 3"/>
          <p:cNvSpPr>
            <a:spLocks noChangeAspect="1"/>
          </p:cNvSpPr>
          <p:nvPr/>
        </p:nvSpPr>
        <p:spPr>
          <a:xfrm>
            <a:off x="2957897" y="2843642"/>
            <a:ext cx="633054" cy="540024"/>
          </a:xfrm>
          <a:prstGeom prst="rect">
            <a:avLst/>
          </a:prstGeom>
          <a:solidFill>
            <a:srgbClr val="CA151D"/>
          </a:solidFill>
          <a:ln w="25400" cap="flat">
            <a:noFill/>
            <a:prstDash val="solid"/>
            <a:round/>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3867" tIns="33867" rIns="33867" bIns="33867" numCol="1" spcCol="38100" rtlCol="0" anchor="ctr">
            <a:noAutofit/>
          </a:bodyPr>
          <a:lstStyle/>
          <a:p>
            <a:pPr algn="ctr" defTabSz="412115" hangingPunct="0"/>
            <a:r>
              <a:rPr lang="en-US" altLang="zh-CN" sz="2800" dirty="0">
                <a:solidFill>
                  <a:prstClr val="white"/>
                </a:solidFill>
                <a:latin typeface="黑体" panose="02010609060101010101" pitchFamily="49" charset="-122"/>
                <a:ea typeface="黑体" panose="02010609060101010101" pitchFamily="49" charset="-122"/>
                <a:sym typeface="Helvetica"/>
              </a:rPr>
              <a:t>1</a:t>
            </a:r>
          </a:p>
        </p:txBody>
      </p:sp>
      <p:sp>
        <p:nvSpPr>
          <p:cNvPr id="5" name="矩形 4"/>
          <p:cNvSpPr/>
          <p:nvPr/>
        </p:nvSpPr>
        <p:spPr>
          <a:xfrm>
            <a:off x="3762228" y="2843642"/>
            <a:ext cx="5275450" cy="540024"/>
          </a:xfrm>
          <a:prstGeom prst="rect">
            <a:avLst/>
          </a:prstGeom>
          <a:solidFill>
            <a:schemeClr val="accent6">
              <a:lumMod val="20000"/>
              <a:lumOff val="80000"/>
            </a:schemeClr>
          </a:solidFill>
          <a:ln w="4445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20000" tIns="33867" rIns="33867" bIns="33867" numCol="1" spcCol="38100" rtlCol="0" anchor="ctr">
            <a:noAutofit/>
          </a:bodyPr>
          <a:lstStyle/>
          <a:p>
            <a:pPr defTabSz="1217930"/>
            <a:r>
              <a:rPr lang="zh-CN" altLang="en-US" sz="2000" dirty="0">
                <a:solidFill>
                  <a:prstClr val="black"/>
                </a:solidFill>
                <a:latin typeface="微软雅黑" panose="020B0503020204020204" pitchFamily="34" charset="-122"/>
                <a:ea typeface="微软雅黑" panose="020B0503020204020204" pitchFamily="34" charset="-122"/>
              </a:rPr>
              <a:t>入项情况</a:t>
            </a:r>
          </a:p>
        </p:txBody>
      </p:sp>
      <p:sp>
        <p:nvSpPr>
          <p:cNvPr id="6" name="矩形 5"/>
          <p:cNvSpPr>
            <a:spLocks noChangeAspect="1"/>
          </p:cNvSpPr>
          <p:nvPr/>
        </p:nvSpPr>
        <p:spPr>
          <a:xfrm>
            <a:off x="2957896" y="3461153"/>
            <a:ext cx="633055" cy="540024"/>
          </a:xfrm>
          <a:prstGeom prst="rect">
            <a:avLst/>
          </a:prstGeom>
          <a:solidFill>
            <a:srgbClr val="CA151D"/>
          </a:solidFill>
          <a:ln w="25400" cap="flat">
            <a:noFill/>
            <a:prstDash val="solid"/>
            <a:round/>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3867" tIns="33867" rIns="33867" bIns="33867" numCol="1" spcCol="38100" rtlCol="0" anchor="ctr">
            <a:noAutofit/>
          </a:bodyPr>
          <a:lstStyle/>
          <a:p>
            <a:pPr algn="ctr" defTabSz="412115" hangingPunct="0"/>
            <a:r>
              <a:rPr lang="en-US" altLang="zh-CN" sz="2800" dirty="0">
                <a:solidFill>
                  <a:prstClr val="white"/>
                </a:solidFill>
                <a:latin typeface="黑体" panose="02010609060101010101" pitchFamily="49" charset="-122"/>
                <a:ea typeface="黑体" panose="02010609060101010101" pitchFamily="49" charset="-122"/>
                <a:sym typeface="Helvetica"/>
              </a:rPr>
              <a:t>2</a:t>
            </a:r>
          </a:p>
        </p:txBody>
      </p:sp>
      <p:sp>
        <p:nvSpPr>
          <p:cNvPr id="8" name="矩形 7"/>
          <p:cNvSpPr/>
          <p:nvPr/>
        </p:nvSpPr>
        <p:spPr>
          <a:xfrm>
            <a:off x="3762228" y="3484569"/>
            <a:ext cx="5275580" cy="540173"/>
          </a:xfrm>
          <a:prstGeom prst="rect">
            <a:avLst/>
          </a:prstGeom>
          <a:solidFill>
            <a:schemeClr val="accent6">
              <a:lumMod val="20000"/>
              <a:lumOff val="80000"/>
            </a:schemeClr>
          </a:solidFill>
          <a:ln w="4445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89992" tIns="25400" rIns="25400" bIns="25400" numCol="1" spcCol="28573" rtlCol="0" anchor="ctr">
            <a:noAutofit/>
          </a:bodyPr>
          <a:lstStyle/>
          <a:p>
            <a:pPr defTabSz="412115" hangingPunct="0"/>
            <a:r>
              <a:rPr lang="zh-CN" altLang="en-US" sz="1865" b="1" dirty="0">
                <a:solidFill>
                  <a:prstClr val="black"/>
                </a:solidFill>
                <a:latin typeface="微软雅黑" panose="020B0503020204020204" pitchFamily="34" charset="-122"/>
                <a:ea typeface="微软雅黑" panose="020B0503020204020204" pitchFamily="34" charset="-122"/>
                <a:sym typeface="+mn-ea"/>
              </a:rPr>
              <a:t>自我成长</a:t>
            </a:r>
          </a:p>
        </p:txBody>
      </p:sp>
      <p:sp>
        <p:nvSpPr>
          <p:cNvPr id="9" name="矩形 8"/>
          <p:cNvSpPr>
            <a:spLocks noChangeAspect="1"/>
          </p:cNvSpPr>
          <p:nvPr/>
        </p:nvSpPr>
        <p:spPr>
          <a:xfrm>
            <a:off x="2957896" y="4078664"/>
            <a:ext cx="633055" cy="540024"/>
          </a:xfrm>
          <a:prstGeom prst="rect">
            <a:avLst/>
          </a:prstGeom>
          <a:solidFill>
            <a:srgbClr val="CA151D"/>
          </a:solidFill>
          <a:ln w="25400" cap="flat">
            <a:noFill/>
            <a:prstDash val="solid"/>
            <a:round/>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3867" tIns="33867" rIns="33867" bIns="33867" numCol="1" spcCol="38100" rtlCol="0" anchor="ctr">
            <a:noAutofit/>
          </a:bodyPr>
          <a:lstStyle/>
          <a:p>
            <a:pPr algn="ctr" defTabSz="412115" hangingPunct="0"/>
            <a:r>
              <a:rPr lang="en-US" altLang="zh-CN" sz="2800" dirty="0">
                <a:solidFill>
                  <a:prstClr val="white"/>
                </a:solidFill>
                <a:latin typeface="黑体" panose="02010609060101010101" pitchFamily="49" charset="-122"/>
                <a:ea typeface="黑体" panose="02010609060101010101" pitchFamily="49" charset="-122"/>
                <a:sym typeface="Helvetica"/>
              </a:rPr>
              <a:t>3</a:t>
            </a:r>
          </a:p>
        </p:txBody>
      </p:sp>
      <p:sp>
        <p:nvSpPr>
          <p:cNvPr id="10" name="矩形 9"/>
          <p:cNvSpPr/>
          <p:nvPr/>
        </p:nvSpPr>
        <p:spPr>
          <a:xfrm>
            <a:off x="3762228" y="4102080"/>
            <a:ext cx="5275580" cy="540173"/>
          </a:xfrm>
          <a:prstGeom prst="rect">
            <a:avLst/>
          </a:prstGeom>
          <a:solidFill>
            <a:schemeClr val="accent6">
              <a:lumMod val="20000"/>
              <a:lumOff val="80000"/>
            </a:schemeClr>
          </a:solidFill>
          <a:ln w="4445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89992" tIns="25400" rIns="25400" bIns="25400" numCol="1" spcCol="28573" rtlCol="0" anchor="ctr">
            <a:noAutofit/>
          </a:bodyPr>
          <a:lstStyle/>
          <a:p>
            <a:pPr defTabSz="412115" hangingPunct="0"/>
            <a:r>
              <a:rPr lang="zh-CN" altLang="en-US" sz="1865" dirty="0">
                <a:solidFill>
                  <a:prstClr val="black"/>
                </a:solidFill>
                <a:latin typeface="微软雅黑" panose="020B0503020204020204" pitchFamily="34" charset="-122"/>
                <a:ea typeface="微软雅黑" panose="020B0503020204020204" pitchFamily="34" charset="-122"/>
                <a:sym typeface="+mn-ea"/>
              </a:rPr>
              <a:t>部门之我视角</a:t>
            </a:r>
          </a:p>
        </p:txBody>
      </p:sp>
      <p:sp>
        <p:nvSpPr>
          <p:cNvPr id="11" name="矩形 10"/>
          <p:cNvSpPr/>
          <p:nvPr/>
        </p:nvSpPr>
        <p:spPr>
          <a:xfrm>
            <a:off x="3762228" y="4726576"/>
            <a:ext cx="5275580" cy="540173"/>
          </a:xfrm>
          <a:prstGeom prst="rect">
            <a:avLst/>
          </a:prstGeom>
          <a:solidFill>
            <a:schemeClr val="accent6">
              <a:lumMod val="20000"/>
              <a:lumOff val="80000"/>
            </a:schemeClr>
          </a:solidFill>
          <a:ln w="4445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89992" tIns="25400" rIns="25400" bIns="25400" numCol="1" spcCol="28573" rtlCol="0" anchor="ctr">
            <a:noAutofit/>
          </a:bodyPr>
          <a:lstStyle/>
          <a:p>
            <a:pPr defTabSz="412115" hangingPunct="0"/>
            <a:r>
              <a:rPr lang="zh-CN" altLang="en-US" sz="1865" dirty="0">
                <a:solidFill>
                  <a:prstClr val="black"/>
                </a:solidFill>
                <a:latin typeface="微软雅黑" panose="020B0503020204020204" pitchFamily="34" charset="-122"/>
                <a:ea typeface="微软雅黑" panose="020B0503020204020204" pitchFamily="34" charset="-122"/>
                <a:sym typeface="+mn-ea"/>
              </a:rPr>
              <a:t>展望来年</a:t>
            </a:r>
          </a:p>
        </p:txBody>
      </p:sp>
      <p:sp>
        <p:nvSpPr>
          <p:cNvPr id="12" name="矩形 11"/>
          <p:cNvSpPr>
            <a:spLocks noChangeAspect="1"/>
          </p:cNvSpPr>
          <p:nvPr/>
        </p:nvSpPr>
        <p:spPr>
          <a:xfrm>
            <a:off x="2957896" y="4696175"/>
            <a:ext cx="633055" cy="540024"/>
          </a:xfrm>
          <a:prstGeom prst="rect">
            <a:avLst/>
          </a:prstGeom>
          <a:solidFill>
            <a:srgbClr val="CA151D"/>
          </a:solidFill>
          <a:ln w="25400" cap="flat">
            <a:noFill/>
            <a:prstDash val="solid"/>
            <a:round/>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3867" tIns="33867" rIns="33867" bIns="33867" numCol="1" spcCol="38100" rtlCol="0" anchor="ctr">
            <a:noAutofit/>
          </a:bodyPr>
          <a:lstStyle/>
          <a:p>
            <a:pPr algn="ctr" defTabSz="412115" hangingPunct="0"/>
            <a:r>
              <a:rPr lang="en-US" altLang="zh-CN" sz="2800" dirty="0">
                <a:solidFill>
                  <a:prstClr val="white"/>
                </a:solidFill>
                <a:latin typeface="黑体" panose="02010609060101010101" pitchFamily="49" charset="-122"/>
                <a:ea typeface="黑体" panose="02010609060101010101" pitchFamily="49" charset="-122"/>
                <a:sym typeface="Helvetica"/>
              </a:rPr>
              <a:t>4</a:t>
            </a:r>
          </a:p>
        </p:txBody>
      </p:sp>
      <p:pic>
        <p:nvPicPr>
          <p:cNvPr id="13" name="图形 12" descr="指向右边的反手食指">
            <a:extLst>
              <a:ext uri="{FF2B5EF4-FFF2-40B4-BE49-F238E27FC236}">
                <a16:creationId xmlns:a16="http://schemas.microsoft.com/office/drawing/2014/main" id="{49C23CD8-1ABE-2044-8607-639417064E9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flipH="1">
            <a:off x="5790977" y="3571007"/>
            <a:ext cx="610046" cy="367296"/>
          </a:xfrm>
          <a:prstGeom prst="rect">
            <a:avLst/>
          </a:prstGeom>
        </p:spPr>
      </p:pic>
    </p:spTree>
    <p:extLst>
      <p:ext uri="{BB962C8B-B14F-4D97-AF65-F5344CB8AC3E}">
        <p14:creationId xmlns:p14="http://schemas.microsoft.com/office/powerpoint/2010/main" val="608989394"/>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文本框 48">
            <a:extLst>
              <a:ext uri="{FF2B5EF4-FFF2-40B4-BE49-F238E27FC236}">
                <a16:creationId xmlns:a16="http://schemas.microsoft.com/office/drawing/2014/main" id="{1A897F62-C8CE-2944-BABB-FE0E1BA33005}"/>
              </a:ext>
            </a:extLst>
          </p:cNvPr>
          <p:cNvSpPr txBox="1"/>
          <p:nvPr/>
        </p:nvSpPr>
        <p:spPr>
          <a:xfrm>
            <a:off x="810250" y="418214"/>
            <a:ext cx="1620957" cy="523220"/>
          </a:xfrm>
          <a:prstGeom prst="rect">
            <a:avLst/>
          </a:prstGeom>
          <a:noFill/>
        </p:spPr>
        <p:txBody>
          <a:bodyPr wrap="none" rtlCol="0">
            <a:spAutoFit/>
          </a:bodyPr>
          <a:lstStyle/>
          <a:p>
            <a:r>
              <a:rPr kumimoji="1" lang="zh-CN" altLang="en-US" sz="2800" dirty="0">
                <a:highlight>
                  <a:srgbClr val="C0C0C0"/>
                </a:highlight>
              </a:rPr>
              <a:t>学习方向</a:t>
            </a:r>
          </a:p>
        </p:txBody>
      </p:sp>
      <p:sp>
        <p:nvSpPr>
          <p:cNvPr id="50" name="矩形 49">
            <a:extLst>
              <a:ext uri="{FF2B5EF4-FFF2-40B4-BE49-F238E27FC236}">
                <a16:creationId xmlns:a16="http://schemas.microsoft.com/office/drawing/2014/main" id="{DABEC36A-42C6-0948-A5EB-F2A01DBCCCA5}"/>
              </a:ext>
            </a:extLst>
          </p:cNvPr>
          <p:cNvSpPr/>
          <p:nvPr/>
        </p:nvSpPr>
        <p:spPr>
          <a:xfrm>
            <a:off x="62186" y="356659"/>
            <a:ext cx="623889" cy="584775"/>
          </a:xfrm>
          <a:prstGeom prst="rect">
            <a:avLst/>
          </a:prstGeom>
        </p:spPr>
        <p:txBody>
          <a:bodyPr wrap="none">
            <a:spAutoFit/>
          </a:bodyPr>
          <a:lstStyle/>
          <a:p>
            <a:r>
              <a:rPr lang="en-US" altLang="zh-CN" sz="3200" b="1" i="1" dirty="0">
                <a:solidFill>
                  <a:schemeClr val="bg1"/>
                </a:solidFill>
                <a:latin typeface="微软雅黑" panose="020B0503020204020204" pitchFamily="34" charset="-122"/>
                <a:ea typeface="微软雅黑" panose="020B0503020204020204" pitchFamily="34" charset="-122"/>
              </a:rPr>
              <a:t>2</a:t>
            </a:r>
            <a:r>
              <a:rPr lang="en-US" altLang="zh-CN" sz="1600" b="1" i="1" dirty="0">
                <a:solidFill>
                  <a:schemeClr val="bg1"/>
                </a:solidFill>
                <a:latin typeface="微软雅黑" panose="020B0503020204020204" pitchFamily="34" charset="-122"/>
                <a:ea typeface="微软雅黑" panose="020B0503020204020204" pitchFamily="34" charset="-122"/>
              </a:rPr>
              <a:t>.1</a:t>
            </a:r>
            <a:endParaRPr lang="zh-CN" altLang="en-US" sz="1600" dirty="0"/>
          </a:p>
        </p:txBody>
      </p:sp>
      <p:grpSp>
        <p:nvGrpSpPr>
          <p:cNvPr id="48" name="组合 47">
            <a:extLst>
              <a:ext uri="{FF2B5EF4-FFF2-40B4-BE49-F238E27FC236}">
                <a16:creationId xmlns:a16="http://schemas.microsoft.com/office/drawing/2014/main" id="{FF8A88A0-E504-7746-8A66-59E6D21AE9D9}"/>
              </a:ext>
            </a:extLst>
          </p:cNvPr>
          <p:cNvGrpSpPr/>
          <p:nvPr/>
        </p:nvGrpSpPr>
        <p:grpSpPr>
          <a:xfrm>
            <a:off x="1905670" y="2056306"/>
            <a:ext cx="2702857" cy="2693988"/>
            <a:chOff x="1440917" y="1548121"/>
            <a:chExt cx="2027143" cy="2020491"/>
          </a:xfrm>
          <a:solidFill>
            <a:schemeClr val="tx2"/>
          </a:solidFill>
        </p:grpSpPr>
        <p:sp>
          <p:nvSpPr>
            <p:cNvPr id="51" name="Freeform 6">
              <a:extLst>
                <a:ext uri="{FF2B5EF4-FFF2-40B4-BE49-F238E27FC236}">
                  <a16:creationId xmlns:a16="http://schemas.microsoft.com/office/drawing/2014/main" id="{5E479720-CAAB-1C40-B17A-9B55E2228075}"/>
                </a:ext>
              </a:extLst>
            </p:cNvPr>
            <p:cNvSpPr>
              <a:spLocks/>
            </p:cNvSpPr>
            <p:nvPr/>
          </p:nvSpPr>
          <p:spPr bwMode="auto">
            <a:xfrm rot="2700000">
              <a:off x="1444243" y="1544795"/>
              <a:ext cx="2020491" cy="2027143"/>
            </a:xfrm>
            <a:custGeom>
              <a:avLst/>
              <a:gdLst>
                <a:gd name="T0" fmla="*/ 1039 w 5610"/>
                <a:gd name="T1" fmla="*/ 4570 h 5609"/>
                <a:gd name="T2" fmla="*/ 4802 w 5610"/>
                <a:gd name="T3" fmla="*/ 4570 h 5609"/>
                <a:gd name="T4" fmla="*/ 5579 w 5610"/>
                <a:gd name="T5" fmla="*/ 2575 h 5609"/>
                <a:gd name="T6" fmla="*/ 5579 w 5610"/>
                <a:gd name="T7" fmla="*/ 30 h 5609"/>
                <a:gd name="T8" fmla="*/ 3035 w 5610"/>
                <a:gd name="T9" fmla="*/ 30 h 5609"/>
                <a:gd name="T10" fmla="*/ 1039 w 5610"/>
                <a:gd name="T11" fmla="*/ 807 h 5609"/>
                <a:gd name="T12" fmla="*/ 1039 w 5610"/>
                <a:gd name="T13" fmla="*/ 4570 h 5609"/>
              </a:gdLst>
              <a:ahLst/>
              <a:cxnLst>
                <a:cxn ang="0">
                  <a:pos x="T0" y="T1"/>
                </a:cxn>
                <a:cxn ang="0">
                  <a:pos x="T2" y="T3"/>
                </a:cxn>
                <a:cxn ang="0">
                  <a:pos x="T4" y="T5"/>
                </a:cxn>
                <a:cxn ang="0">
                  <a:pos x="T6" y="T7"/>
                </a:cxn>
                <a:cxn ang="0">
                  <a:pos x="T8" y="T9"/>
                </a:cxn>
                <a:cxn ang="0">
                  <a:pos x="T10" y="T11"/>
                </a:cxn>
                <a:cxn ang="0">
                  <a:pos x="T12" y="T13"/>
                </a:cxn>
              </a:cxnLst>
              <a:rect l="0" t="0" r="r" b="b"/>
              <a:pathLst>
                <a:path w="5610" h="5609">
                  <a:moveTo>
                    <a:pt x="1039" y="4570"/>
                  </a:moveTo>
                  <a:cubicBezTo>
                    <a:pt x="2078" y="5609"/>
                    <a:pt x="3763" y="5609"/>
                    <a:pt x="4802" y="4570"/>
                  </a:cubicBezTo>
                  <a:cubicBezTo>
                    <a:pt x="5351" y="4022"/>
                    <a:pt x="5610" y="3293"/>
                    <a:pt x="5579" y="2575"/>
                  </a:cubicBezTo>
                  <a:lnTo>
                    <a:pt x="5579" y="30"/>
                  </a:lnTo>
                  <a:lnTo>
                    <a:pt x="3035" y="30"/>
                  </a:lnTo>
                  <a:cubicBezTo>
                    <a:pt x="2316" y="0"/>
                    <a:pt x="1588" y="258"/>
                    <a:pt x="1039" y="807"/>
                  </a:cubicBezTo>
                  <a:cubicBezTo>
                    <a:pt x="0" y="1846"/>
                    <a:pt x="0" y="3531"/>
                    <a:pt x="1039" y="4570"/>
                  </a:cubicBezTo>
                  <a:close/>
                </a:path>
              </a:pathLst>
            </a:custGeom>
            <a:grp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52" name="TextBox 13">
              <a:extLst>
                <a:ext uri="{FF2B5EF4-FFF2-40B4-BE49-F238E27FC236}">
                  <a16:creationId xmlns:a16="http://schemas.microsoft.com/office/drawing/2014/main" id="{C12E316E-84F9-0A40-B37D-28593DE857CE}"/>
                </a:ext>
              </a:extLst>
            </p:cNvPr>
            <p:cNvSpPr txBox="1"/>
            <p:nvPr/>
          </p:nvSpPr>
          <p:spPr>
            <a:xfrm>
              <a:off x="1732119" y="2225136"/>
              <a:ext cx="1637869" cy="276999"/>
            </a:xfrm>
            <a:prstGeom prst="rect">
              <a:avLst/>
            </a:prstGeom>
            <a:grpFill/>
          </p:spPr>
          <p:txBody>
            <a:bodyPr wrap="square" lIns="0" tIns="0" rIns="0" bIns="0" rtlCol="0">
              <a:spAutoFit/>
            </a:bodyPr>
            <a:lstStyle/>
            <a:p>
              <a:pPr algn="ctr"/>
              <a:r>
                <a:rPr lang="zh-CN" altLang="en-US" sz="2400" b="1" dirty="0">
                  <a:solidFill>
                    <a:schemeClr val="bg1"/>
                  </a:solidFill>
                  <a:latin typeface="微软雅黑" pitchFamily="34" charset="-122"/>
                  <a:ea typeface="微软雅黑" pitchFamily="34" charset="-122"/>
                </a:rPr>
                <a:t>部门技能图谱</a:t>
              </a:r>
            </a:p>
          </p:txBody>
        </p:sp>
        <p:sp>
          <p:nvSpPr>
            <p:cNvPr id="53" name="TextBox 9">
              <a:extLst>
                <a:ext uri="{FF2B5EF4-FFF2-40B4-BE49-F238E27FC236}">
                  <a16:creationId xmlns:a16="http://schemas.microsoft.com/office/drawing/2014/main" id="{2AB1BA03-9A7E-E145-90FF-5D6042488553}"/>
                </a:ext>
              </a:extLst>
            </p:cNvPr>
            <p:cNvSpPr txBox="1">
              <a:spLocks noChangeArrowheads="1"/>
            </p:cNvSpPr>
            <p:nvPr/>
          </p:nvSpPr>
          <p:spPr bwMode="auto">
            <a:xfrm>
              <a:off x="1970406" y="2491031"/>
              <a:ext cx="885098" cy="561741"/>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fontAlgn="base">
                <a:spcBef>
                  <a:spcPct val="0"/>
                </a:spcBef>
                <a:spcAft>
                  <a:spcPct val="0"/>
                </a:spcAft>
                <a:defRPr>
                  <a:solidFill>
                    <a:schemeClr val="tx1"/>
                  </a:solidFill>
                  <a:latin typeface="Calibri" pitchFamily="34" charset="0"/>
                  <a:ea typeface="宋体" charset="-122"/>
                </a:defRPr>
              </a:lvl6pPr>
              <a:lvl7pPr marL="2971800" indent="-228600" fontAlgn="base">
                <a:spcBef>
                  <a:spcPct val="0"/>
                </a:spcBef>
                <a:spcAft>
                  <a:spcPct val="0"/>
                </a:spcAft>
                <a:defRPr>
                  <a:solidFill>
                    <a:schemeClr val="tx1"/>
                  </a:solidFill>
                  <a:latin typeface="Calibri" pitchFamily="34" charset="0"/>
                  <a:ea typeface="宋体" charset="-122"/>
                </a:defRPr>
              </a:lvl7pPr>
              <a:lvl8pPr marL="3429000" indent="-228600" fontAlgn="base">
                <a:spcBef>
                  <a:spcPct val="0"/>
                </a:spcBef>
                <a:spcAft>
                  <a:spcPct val="0"/>
                </a:spcAft>
                <a:defRPr>
                  <a:solidFill>
                    <a:schemeClr val="tx1"/>
                  </a:solidFill>
                  <a:latin typeface="Calibri" pitchFamily="34" charset="0"/>
                  <a:ea typeface="宋体" charset="-122"/>
                </a:defRPr>
              </a:lvl8pPr>
              <a:lvl9pPr marL="3886200" indent="-228600" fontAlgn="base">
                <a:spcBef>
                  <a:spcPct val="0"/>
                </a:spcBef>
                <a:spcAft>
                  <a:spcPct val="0"/>
                </a:spcAft>
                <a:defRPr>
                  <a:solidFill>
                    <a:schemeClr val="tx1"/>
                  </a:solidFill>
                  <a:latin typeface="Calibri" pitchFamily="34" charset="0"/>
                  <a:ea typeface="宋体" charset="-122"/>
                </a:defRPr>
              </a:lvl9pPr>
            </a:lstStyle>
            <a:p>
              <a:r>
                <a:rPr lang="en-US" altLang="zh-CN" sz="4267" b="1" dirty="0">
                  <a:solidFill>
                    <a:schemeClr val="bg1"/>
                  </a:solidFill>
                  <a:latin typeface="微软雅黑" pitchFamily="34" charset="-122"/>
                  <a:ea typeface="微软雅黑" pitchFamily="34" charset="-122"/>
                </a:rPr>
                <a:t>40</a:t>
              </a:r>
              <a:r>
                <a:rPr lang="en-US" altLang="zh-CN" sz="2667" b="1" dirty="0">
                  <a:solidFill>
                    <a:schemeClr val="bg1"/>
                  </a:solidFill>
                  <a:latin typeface="微软雅黑" pitchFamily="34" charset="-122"/>
                  <a:ea typeface="微软雅黑" pitchFamily="34" charset="-122"/>
                </a:rPr>
                <a:t>%</a:t>
              </a:r>
              <a:endParaRPr lang="zh-CN" altLang="en-US" sz="2667" b="1" dirty="0">
                <a:solidFill>
                  <a:schemeClr val="bg1"/>
                </a:solidFill>
                <a:latin typeface="微软雅黑" pitchFamily="34" charset="-122"/>
                <a:ea typeface="微软雅黑" pitchFamily="34" charset="-122"/>
              </a:endParaRPr>
            </a:p>
          </p:txBody>
        </p:sp>
      </p:grpSp>
      <p:grpSp>
        <p:nvGrpSpPr>
          <p:cNvPr id="54" name="组合 53">
            <a:extLst>
              <a:ext uri="{FF2B5EF4-FFF2-40B4-BE49-F238E27FC236}">
                <a16:creationId xmlns:a16="http://schemas.microsoft.com/office/drawing/2014/main" id="{B5F7512E-B911-F447-94CD-29AD8B4AE051}"/>
              </a:ext>
            </a:extLst>
          </p:cNvPr>
          <p:cNvGrpSpPr/>
          <p:nvPr/>
        </p:nvGrpSpPr>
        <p:grpSpPr>
          <a:xfrm>
            <a:off x="4511462" y="1604799"/>
            <a:ext cx="1431064" cy="1426468"/>
            <a:chOff x="3395261" y="1209491"/>
            <a:chExt cx="1073298" cy="1069851"/>
          </a:xfrm>
          <a:solidFill>
            <a:schemeClr val="tx2"/>
          </a:solidFill>
        </p:grpSpPr>
        <p:sp>
          <p:nvSpPr>
            <p:cNvPr id="55" name="Freeform 5">
              <a:extLst>
                <a:ext uri="{FF2B5EF4-FFF2-40B4-BE49-F238E27FC236}">
                  <a16:creationId xmlns:a16="http://schemas.microsoft.com/office/drawing/2014/main" id="{DE13DABC-F93D-D04E-AE68-33A9D282BB77}"/>
                </a:ext>
              </a:extLst>
            </p:cNvPr>
            <p:cNvSpPr>
              <a:spLocks/>
            </p:cNvSpPr>
            <p:nvPr/>
          </p:nvSpPr>
          <p:spPr bwMode="auto">
            <a:xfrm rot="2700000">
              <a:off x="3396984" y="1207768"/>
              <a:ext cx="1069851" cy="1073298"/>
            </a:xfrm>
            <a:custGeom>
              <a:avLst/>
              <a:gdLst>
                <a:gd name="T0" fmla="*/ 795 w 4296"/>
                <a:gd name="T1" fmla="*/ 796 h 4297"/>
                <a:gd name="T2" fmla="*/ 3678 w 4296"/>
                <a:gd name="T3" fmla="*/ 796 h 4297"/>
                <a:gd name="T4" fmla="*/ 4273 w 4296"/>
                <a:gd name="T5" fmla="*/ 2324 h 4297"/>
                <a:gd name="T6" fmla="*/ 4273 w 4296"/>
                <a:gd name="T7" fmla="*/ 4273 h 4297"/>
                <a:gd name="T8" fmla="*/ 2324 w 4296"/>
                <a:gd name="T9" fmla="*/ 4273 h 4297"/>
                <a:gd name="T10" fmla="*/ 795 w 4296"/>
                <a:gd name="T11" fmla="*/ 3678 h 4297"/>
                <a:gd name="T12" fmla="*/ 795 w 4296"/>
                <a:gd name="T13" fmla="*/ 796 h 4297"/>
              </a:gdLst>
              <a:ahLst/>
              <a:cxnLst>
                <a:cxn ang="0">
                  <a:pos x="T0" y="T1"/>
                </a:cxn>
                <a:cxn ang="0">
                  <a:pos x="T2" y="T3"/>
                </a:cxn>
                <a:cxn ang="0">
                  <a:pos x="T4" y="T5"/>
                </a:cxn>
                <a:cxn ang="0">
                  <a:pos x="T6" y="T7"/>
                </a:cxn>
                <a:cxn ang="0">
                  <a:pos x="T8" y="T9"/>
                </a:cxn>
                <a:cxn ang="0">
                  <a:pos x="T10" y="T11"/>
                </a:cxn>
                <a:cxn ang="0">
                  <a:pos x="T12" y="T13"/>
                </a:cxn>
              </a:cxnLst>
              <a:rect l="0" t="0" r="r" b="b"/>
              <a:pathLst>
                <a:path w="4296" h="4297">
                  <a:moveTo>
                    <a:pt x="795" y="796"/>
                  </a:moveTo>
                  <a:cubicBezTo>
                    <a:pt x="1591" y="0"/>
                    <a:pt x="2882" y="0"/>
                    <a:pt x="3678" y="796"/>
                  </a:cubicBezTo>
                  <a:cubicBezTo>
                    <a:pt x="4098" y="1216"/>
                    <a:pt x="4296" y="1774"/>
                    <a:pt x="4273" y="2324"/>
                  </a:cubicBezTo>
                  <a:lnTo>
                    <a:pt x="4273" y="4273"/>
                  </a:lnTo>
                  <a:lnTo>
                    <a:pt x="2324" y="4273"/>
                  </a:lnTo>
                  <a:cubicBezTo>
                    <a:pt x="1774" y="4297"/>
                    <a:pt x="1216" y="4098"/>
                    <a:pt x="795" y="3678"/>
                  </a:cubicBezTo>
                  <a:cubicBezTo>
                    <a:pt x="0" y="2882"/>
                    <a:pt x="0" y="1592"/>
                    <a:pt x="795" y="796"/>
                  </a:cubicBezTo>
                  <a:close/>
                </a:path>
              </a:pathLst>
            </a:custGeom>
            <a:grp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56" name="TextBox 25">
              <a:extLst>
                <a:ext uri="{FF2B5EF4-FFF2-40B4-BE49-F238E27FC236}">
                  <a16:creationId xmlns:a16="http://schemas.microsoft.com/office/drawing/2014/main" id="{7CD86793-01B3-384E-94DB-D0F2D698F8FE}"/>
                </a:ext>
              </a:extLst>
            </p:cNvPr>
            <p:cNvSpPr txBox="1"/>
            <p:nvPr/>
          </p:nvSpPr>
          <p:spPr>
            <a:xfrm>
              <a:off x="3582648" y="1516900"/>
              <a:ext cx="698523" cy="184666"/>
            </a:xfrm>
            <a:prstGeom prst="rect">
              <a:avLst/>
            </a:prstGeom>
            <a:grpFill/>
          </p:spPr>
          <p:txBody>
            <a:bodyPr wrap="square" lIns="0" tIns="0" rIns="0" bIns="0" rtlCol="0">
              <a:spAutoFit/>
            </a:bodyPr>
            <a:lstStyle/>
            <a:p>
              <a:pPr algn="ctr"/>
              <a:r>
                <a:rPr lang="zh-CN" altLang="en-US" sz="1600" b="1" dirty="0">
                  <a:solidFill>
                    <a:schemeClr val="bg1"/>
                  </a:solidFill>
                  <a:latin typeface="微软雅黑" pitchFamily="34" charset="-122"/>
                  <a:ea typeface="微软雅黑" pitchFamily="34" charset="-122"/>
                </a:rPr>
                <a:t>部门分享</a:t>
              </a:r>
            </a:p>
          </p:txBody>
        </p:sp>
        <p:sp>
          <p:nvSpPr>
            <p:cNvPr id="57" name="TextBox 9">
              <a:extLst>
                <a:ext uri="{FF2B5EF4-FFF2-40B4-BE49-F238E27FC236}">
                  <a16:creationId xmlns:a16="http://schemas.microsoft.com/office/drawing/2014/main" id="{19918C9C-BE23-1442-AA53-3898B9E64830}"/>
                </a:ext>
              </a:extLst>
            </p:cNvPr>
            <p:cNvSpPr txBox="1">
              <a:spLocks noChangeArrowheads="1"/>
            </p:cNvSpPr>
            <p:nvPr/>
          </p:nvSpPr>
          <p:spPr bwMode="auto">
            <a:xfrm>
              <a:off x="3555043" y="1654258"/>
              <a:ext cx="709570" cy="438581"/>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fontAlgn="base">
                <a:spcBef>
                  <a:spcPct val="0"/>
                </a:spcBef>
                <a:spcAft>
                  <a:spcPct val="0"/>
                </a:spcAft>
                <a:defRPr>
                  <a:solidFill>
                    <a:schemeClr val="tx1"/>
                  </a:solidFill>
                  <a:latin typeface="Calibri" pitchFamily="34" charset="0"/>
                  <a:ea typeface="宋体" charset="-122"/>
                </a:defRPr>
              </a:lvl6pPr>
              <a:lvl7pPr marL="2971800" indent="-228600" fontAlgn="base">
                <a:spcBef>
                  <a:spcPct val="0"/>
                </a:spcBef>
                <a:spcAft>
                  <a:spcPct val="0"/>
                </a:spcAft>
                <a:defRPr>
                  <a:solidFill>
                    <a:schemeClr val="tx1"/>
                  </a:solidFill>
                  <a:latin typeface="Calibri" pitchFamily="34" charset="0"/>
                  <a:ea typeface="宋体" charset="-122"/>
                </a:defRPr>
              </a:lvl7pPr>
              <a:lvl8pPr marL="3429000" indent="-228600" fontAlgn="base">
                <a:spcBef>
                  <a:spcPct val="0"/>
                </a:spcBef>
                <a:spcAft>
                  <a:spcPct val="0"/>
                </a:spcAft>
                <a:defRPr>
                  <a:solidFill>
                    <a:schemeClr val="tx1"/>
                  </a:solidFill>
                  <a:latin typeface="Calibri" pitchFamily="34" charset="0"/>
                  <a:ea typeface="宋体" charset="-122"/>
                </a:defRPr>
              </a:lvl8pPr>
              <a:lvl9pPr marL="3886200" indent="-228600" fontAlgn="base">
                <a:spcBef>
                  <a:spcPct val="0"/>
                </a:spcBef>
                <a:spcAft>
                  <a:spcPct val="0"/>
                </a:spcAft>
                <a:defRPr>
                  <a:solidFill>
                    <a:schemeClr val="tx1"/>
                  </a:solidFill>
                  <a:latin typeface="Calibri" pitchFamily="34" charset="0"/>
                  <a:ea typeface="宋体" charset="-122"/>
                </a:defRPr>
              </a:lvl9pPr>
            </a:lstStyle>
            <a:p>
              <a:r>
                <a:rPr lang="en-US" altLang="zh-CN" sz="3200" b="1" dirty="0">
                  <a:solidFill>
                    <a:schemeClr val="bg1"/>
                  </a:solidFill>
                  <a:latin typeface="微软雅黑" pitchFamily="34" charset="-122"/>
                  <a:ea typeface="微软雅黑" pitchFamily="34" charset="-122"/>
                </a:rPr>
                <a:t>10</a:t>
              </a:r>
              <a:r>
                <a:rPr lang="en-US" altLang="zh-CN" sz="2133" b="1" dirty="0">
                  <a:solidFill>
                    <a:schemeClr val="bg1"/>
                  </a:solidFill>
                  <a:latin typeface="微软雅黑" pitchFamily="34" charset="-122"/>
                  <a:ea typeface="微软雅黑" pitchFamily="34" charset="-122"/>
                </a:rPr>
                <a:t>%</a:t>
              </a:r>
              <a:endParaRPr lang="zh-CN" altLang="en-US" sz="2133" b="1" dirty="0">
                <a:solidFill>
                  <a:schemeClr val="bg1"/>
                </a:solidFill>
                <a:latin typeface="微软雅黑" pitchFamily="34" charset="-122"/>
                <a:ea typeface="微软雅黑" pitchFamily="34" charset="-122"/>
              </a:endParaRPr>
            </a:p>
          </p:txBody>
        </p:sp>
      </p:grpSp>
      <p:grpSp>
        <p:nvGrpSpPr>
          <p:cNvPr id="58" name="组合 57">
            <a:extLst>
              <a:ext uri="{FF2B5EF4-FFF2-40B4-BE49-F238E27FC236}">
                <a16:creationId xmlns:a16="http://schemas.microsoft.com/office/drawing/2014/main" id="{5A460951-CC36-9843-9767-051AC6460A1D}"/>
              </a:ext>
            </a:extLst>
          </p:cNvPr>
          <p:cNvGrpSpPr/>
          <p:nvPr/>
        </p:nvGrpSpPr>
        <p:grpSpPr>
          <a:xfrm>
            <a:off x="5656934" y="2539312"/>
            <a:ext cx="1733542" cy="1727973"/>
            <a:chOff x="4254365" y="1910376"/>
            <a:chExt cx="1300156" cy="1295980"/>
          </a:xfrm>
          <a:solidFill>
            <a:schemeClr val="bg2"/>
          </a:solidFill>
        </p:grpSpPr>
        <p:sp>
          <p:nvSpPr>
            <p:cNvPr id="59" name="Freeform 5">
              <a:extLst>
                <a:ext uri="{FF2B5EF4-FFF2-40B4-BE49-F238E27FC236}">
                  <a16:creationId xmlns:a16="http://schemas.microsoft.com/office/drawing/2014/main" id="{A0DDA9BD-8DB6-034F-9783-1BD70B0E0F67}"/>
                </a:ext>
              </a:extLst>
            </p:cNvPr>
            <p:cNvSpPr>
              <a:spLocks/>
            </p:cNvSpPr>
            <p:nvPr/>
          </p:nvSpPr>
          <p:spPr bwMode="auto">
            <a:xfrm rot="2700000" flipH="1">
              <a:off x="4256453" y="1908288"/>
              <a:ext cx="1295980" cy="1300156"/>
            </a:xfrm>
            <a:custGeom>
              <a:avLst/>
              <a:gdLst>
                <a:gd name="T0" fmla="*/ 795 w 4296"/>
                <a:gd name="T1" fmla="*/ 796 h 4297"/>
                <a:gd name="T2" fmla="*/ 3678 w 4296"/>
                <a:gd name="T3" fmla="*/ 796 h 4297"/>
                <a:gd name="T4" fmla="*/ 4273 w 4296"/>
                <a:gd name="T5" fmla="*/ 2324 h 4297"/>
                <a:gd name="T6" fmla="*/ 4273 w 4296"/>
                <a:gd name="T7" fmla="*/ 4273 h 4297"/>
                <a:gd name="T8" fmla="*/ 2324 w 4296"/>
                <a:gd name="T9" fmla="*/ 4273 h 4297"/>
                <a:gd name="T10" fmla="*/ 795 w 4296"/>
                <a:gd name="T11" fmla="*/ 3678 h 4297"/>
                <a:gd name="T12" fmla="*/ 795 w 4296"/>
                <a:gd name="T13" fmla="*/ 796 h 4297"/>
              </a:gdLst>
              <a:ahLst/>
              <a:cxnLst>
                <a:cxn ang="0">
                  <a:pos x="T0" y="T1"/>
                </a:cxn>
                <a:cxn ang="0">
                  <a:pos x="T2" y="T3"/>
                </a:cxn>
                <a:cxn ang="0">
                  <a:pos x="T4" y="T5"/>
                </a:cxn>
                <a:cxn ang="0">
                  <a:pos x="T6" y="T7"/>
                </a:cxn>
                <a:cxn ang="0">
                  <a:pos x="T8" y="T9"/>
                </a:cxn>
                <a:cxn ang="0">
                  <a:pos x="T10" y="T11"/>
                </a:cxn>
                <a:cxn ang="0">
                  <a:pos x="T12" y="T13"/>
                </a:cxn>
              </a:cxnLst>
              <a:rect l="0" t="0" r="r" b="b"/>
              <a:pathLst>
                <a:path w="4296" h="4297">
                  <a:moveTo>
                    <a:pt x="795" y="796"/>
                  </a:moveTo>
                  <a:cubicBezTo>
                    <a:pt x="1591" y="0"/>
                    <a:pt x="2882" y="0"/>
                    <a:pt x="3678" y="796"/>
                  </a:cubicBezTo>
                  <a:cubicBezTo>
                    <a:pt x="4098" y="1216"/>
                    <a:pt x="4296" y="1774"/>
                    <a:pt x="4273" y="2324"/>
                  </a:cubicBezTo>
                  <a:lnTo>
                    <a:pt x="4273" y="4273"/>
                  </a:lnTo>
                  <a:lnTo>
                    <a:pt x="2324" y="4273"/>
                  </a:lnTo>
                  <a:cubicBezTo>
                    <a:pt x="1774" y="4297"/>
                    <a:pt x="1216" y="4098"/>
                    <a:pt x="795" y="3678"/>
                  </a:cubicBezTo>
                  <a:cubicBezTo>
                    <a:pt x="0" y="2882"/>
                    <a:pt x="0" y="1592"/>
                    <a:pt x="795" y="796"/>
                  </a:cubicBezTo>
                  <a:close/>
                </a:path>
              </a:pathLst>
            </a:custGeom>
            <a:grpFill/>
            <a:ln>
              <a:noFill/>
            </a:ln>
          </p:spPr>
          <p:txBody>
            <a:bodyPr vert="horz" wrap="square" lIns="121920" tIns="60960" rIns="121920" bIns="60960" numCol="1" anchor="t" anchorCtr="0" compatLnSpc="1">
              <a:prstTxWarp prst="textNoShape">
                <a:avLst/>
              </a:prstTxWarp>
            </a:bodyPr>
            <a:lstStyle/>
            <a:p>
              <a:endParaRPr lang="zh-CN" altLang="en-US" sz="2400">
                <a:solidFill>
                  <a:schemeClr val="bg1"/>
                </a:solidFill>
              </a:endParaRPr>
            </a:p>
          </p:txBody>
        </p:sp>
        <p:sp>
          <p:nvSpPr>
            <p:cNvPr id="60" name="TextBox 21">
              <a:extLst>
                <a:ext uri="{FF2B5EF4-FFF2-40B4-BE49-F238E27FC236}">
                  <a16:creationId xmlns:a16="http://schemas.microsoft.com/office/drawing/2014/main" id="{C68200ED-B7DD-E44F-AAFD-B25BD14B1419}"/>
                </a:ext>
              </a:extLst>
            </p:cNvPr>
            <p:cNvSpPr txBox="1"/>
            <p:nvPr/>
          </p:nvSpPr>
          <p:spPr>
            <a:xfrm>
              <a:off x="4434737" y="2241239"/>
              <a:ext cx="901312" cy="215492"/>
            </a:xfrm>
            <a:prstGeom prst="rect">
              <a:avLst/>
            </a:prstGeom>
            <a:grpFill/>
          </p:spPr>
          <p:txBody>
            <a:bodyPr wrap="square" lIns="0" tIns="0" rIns="0" bIns="0" rtlCol="0">
              <a:spAutoFit/>
            </a:bodyPr>
            <a:lstStyle/>
            <a:p>
              <a:pPr algn="ctr"/>
              <a:r>
                <a:rPr lang="zh-CN" altLang="en-US" sz="1867" b="1" dirty="0">
                  <a:solidFill>
                    <a:schemeClr val="bg1"/>
                  </a:solidFill>
                  <a:latin typeface="微软雅黑" pitchFamily="34" charset="-122"/>
                  <a:ea typeface="微软雅黑" pitchFamily="34" charset="-122"/>
                </a:rPr>
                <a:t>月度点灯</a:t>
              </a:r>
            </a:p>
          </p:txBody>
        </p:sp>
        <p:sp>
          <p:nvSpPr>
            <p:cNvPr id="61" name="TextBox 9">
              <a:extLst>
                <a:ext uri="{FF2B5EF4-FFF2-40B4-BE49-F238E27FC236}">
                  <a16:creationId xmlns:a16="http://schemas.microsoft.com/office/drawing/2014/main" id="{A5165A1D-FCBF-AA4D-B208-468C8AFB19EE}"/>
                </a:ext>
              </a:extLst>
            </p:cNvPr>
            <p:cNvSpPr txBox="1">
              <a:spLocks noChangeArrowheads="1"/>
            </p:cNvSpPr>
            <p:nvPr/>
          </p:nvSpPr>
          <p:spPr bwMode="auto">
            <a:xfrm>
              <a:off x="4478200" y="2460479"/>
              <a:ext cx="885098" cy="561741"/>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fontAlgn="base">
                <a:spcBef>
                  <a:spcPct val="0"/>
                </a:spcBef>
                <a:spcAft>
                  <a:spcPct val="0"/>
                </a:spcAft>
                <a:defRPr>
                  <a:solidFill>
                    <a:schemeClr val="tx1"/>
                  </a:solidFill>
                  <a:latin typeface="Calibri" pitchFamily="34" charset="0"/>
                  <a:ea typeface="宋体" charset="-122"/>
                </a:defRPr>
              </a:lvl6pPr>
              <a:lvl7pPr marL="2971800" indent="-228600" fontAlgn="base">
                <a:spcBef>
                  <a:spcPct val="0"/>
                </a:spcBef>
                <a:spcAft>
                  <a:spcPct val="0"/>
                </a:spcAft>
                <a:defRPr>
                  <a:solidFill>
                    <a:schemeClr val="tx1"/>
                  </a:solidFill>
                  <a:latin typeface="Calibri" pitchFamily="34" charset="0"/>
                  <a:ea typeface="宋体" charset="-122"/>
                </a:defRPr>
              </a:lvl7pPr>
              <a:lvl8pPr marL="3429000" indent="-228600" fontAlgn="base">
                <a:spcBef>
                  <a:spcPct val="0"/>
                </a:spcBef>
                <a:spcAft>
                  <a:spcPct val="0"/>
                </a:spcAft>
                <a:defRPr>
                  <a:solidFill>
                    <a:schemeClr val="tx1"/>
                  </a:solidFill>
                  <a:latin typeface="Calibri" pitchFamily="34" charset="0"/>
                  <a:ea typeface="宋体" charset="-122"/>
                </a:defRPr>
              </a:lvl8pPr>
              <a:lvl9pPr marL="3886200" indent="-228600" fontAlgn="base">
                <a:spcBef>
                  <a:spcPct val="0"/>
                </a:spcBef>
                <a:spcAft>
                  <a:spcPct val="0"/>
                </a:spcAft>
                <a:defRPr>
                  <a:solidFill>
                    <a:schemeClr val="tx1"/>
                  </a:solidFill>
                  <a:latin typeface="Calibri" pitchFamily="34" charset="0"/>
                  <a:ea typeface="宋体" charset="-122"/>
                </a:defRPr>
              </a:lvl9pPr>
            </a:lstStyle>
            <a:p>
              <a:r>
                <a:rPr lang="en-US" altLang="zh-CN" sz="4267" b="1" dirty="0">
                  <a:solidFill>
                    <a:schemeClr val="bg1"/>
                  </a:solidFill>
                  <a:latin typeface="微软雅黑" pitchFamily="34" charset="-122"/>
                  <a:ea typeface="微软雅黑" pitchFamily="34" charset="-122"/>
                </a:rPr>
                <a:t>20</a:t>
              </a:r>
              <a:r>
                <a:rPr lang="en-US" altLang="zh-CN" sz="2667" b="1" dirty="0">
                  <a:solidFill>
                    <a:schemeClr val="bg1"/>
                  </a:solidFill>
                  <a:latin typeface="微软雅黑" pitchFamily="34" charset="-122"/>
                  <a:ea typeface="微软雅黑" pitchFamily="34" charset="-122"/>
                </a:rPr>
                <a:t>%</a:t>
              </a:r>
              <a:endParaRPr lang="zh-CN" altLang="en-US" sz="2667" b="1" dirty="0">
                <a:solidFill>
                  <a:schemeClr val="bg1"/>
                </a:solidFill>
                <a:latin typeface="微软雅黑" pitchFamily="34" charset="-122"/>
                <a:ea typeface="微软雅黑" pitchFamily="34" charset="-122"/>
              </a:endParaRPr>
            </a:p>
          </p:txBody>
        </p:sp>
      </p:grpSp>
      <p:grpSp>
        <p:nvGrpSpPr>
          <p:cNvPr id="62" name="组合 61">
            <a:extLst>
              <a:ext uri="{FF2B5EF4-FFF2-40B4-BE49-F238E27FC236}">
                <a16:creationId xmlns:a16="http://schemas.microsoft.com/office/drawing/2014/main" id="{5445B715-2E48-1B48-AD93-1D59C6F01116}"/>
              </a:ext>
            </a:extLst>
          </p:cNvPr>
          <p:cNvGrpSpPr/>
          <p:nvPr/>
        </p:nvGrpSpPr>
        <p:grpSpPr>
          <a:xfrm>
            <a:off x="4133339" y="3918579"/>
            <a:ext cx="2187308" cy="2180131"/>
            <a:chOff x="3111668" y="2944827"/>
            <a:chExt cx="1640481" cy="1635098"/>
          </a:xfrm>
          <a:solidFill>
            <a:schemeClr val="tx2"/>
          </a:solidFill>
        </p:grpSpPr>
        <p:sp>
          <p:nvSpPr>
            <p:cNvPr id="63" name="Freeform 7">
              <a:extLst>
                <a:ext uri="{FF2B5EF4-FFF2-40B4-BE49-F238E27FC236}">
                  <a16:creationId xmlns:a16="http://schemas.microsoft.com/office/drawing/2014/main" id="{23715596-EC35-EE4C-AE81-304842EDBD5B}"/>
                </a:ext>
              </a:extLst>
            </p:cNvPr>
            <p:cNvSpPr>
              <a:spLocks/>
            </p:cNvSpPr>
            <p:nvPr/>
          </p:nvSpPr>
          <p:spPr bwMode="auto">
            <a:xfrm rot="2700000">
              <a:off x="3114360" y="2942135"/>
              <a:ext cx="1635098" cy="1640481"/>
            </a:xfrm>
            <a:custGeom>
              <a:avLst/>
              <a:gdLst>
                <a:gd name="T0" fmla="*/ 4570 w 5609"/>
                <a:gd name="T1" fmla="*/ 4570 h 5609"/>
                <a:gd name="T2" fmla="*/ 807 w 5609"/>
                <a:gd name="T3" fmla="*/ 4570 h 5609"/>
                <a:gd name="T4" fmla="*/ 30 w 5609"/>
                <a:gd name="T5" fmla="*/ 2575 h 5609"/>
                <a:gd name="T6" fmla="*/ 30 w 5609"/>
                <a:gd name="T7" fmla="*/ 30 h 5609"/>
                <a:gd name="T8" fmla="*/ 2574 w 5609"/>
                <a:gd name="T9" fmla="*/ 30 h 5609"/>
                <a:gd name="T10" fmla="*/ 4570 w 5609"/>
                <a:gd name="T11" fmla="*/ 807 h 5609"/>
                <a:gd name="T12" fmla="*/ 4570 w 5609"/>
                <a:gd name="T13" fmla="*/ 4570 h 5609"/>
              </a:gdLst>
              <a:ahLst/>
              <a:cxnLst>
                <a:cxn ang="0">
                  <a:pos x="T0" y="T1"/>
                </a:cxn>
                <a:cxn ang="0">
                  <a:pos x="T2" y="T3"/>
                </a:cxn>
                <a:cxn ang="0">
                  <a:pos x="T4" y="T5"/>
                </a:cxn>
                <a:cxn ang="0">
                  <a:pos x="T6" y="T7"/>
                </a:cxn>
                <a:cxn ang="0">
                  <a:pos x="T8" y="T9"/>
                </a:cxn>
                <a:cxn ang="0">
                  <a:pos x="T10" y="T11"/>
                </a:cxn>
                <a:cxn ang="0">
                  <a:pos x="T12" y="T13"/>
                </a:cxn>
              </a:cxnLst>
              <a:rect l="0" t="0" r="r" b="b"/>
              <a:pathLst>
                <a:path w="5609" h="5609">
                  <a:moveTo>
                    <a:pt x="4570" y="4570"/>
                  </a:moveTo>
                  <a:cubicBezTo>
                    <a:pt x="3531" y="5609"/>
                    <a:pt x="1846" y="5609"/>
                    <a:pt x="807" y="4570"/>
                  </a:cubicBezTo>
                  <a:cubicBezTo>
                    <a:pt x="258" y="4022"/>
                    <a:pt x="0" y="3293"/>
                    <a:pt x="30" y="2575"/>
                  </a:cubicBezTo>
                  <a:lnTo>
                    <a:pt x="30" y="30"/>
                  </a:lnTo>
                  <a:lnTo>
                    <a:pt x="2574" y="30"/>
                  </a:lnTo>
                  <a:cubicBezTo>
                    <a:pt x="3293" y="0"/>
                    <a:pt x="4022" y="258"/>
                    <a:pt x="4570" y="807"/>
                  </a:cubicBezTo>
                  <a:cubicBezTo>
                    <a:pt x="5609" y="1846"/>
                    <a:pt x="5609" y="3531"/>
                    <a:pt x="4570" y="4570"/>
                  </a:cubicBezTo>
                  <a:close/>
                </a:path>
              </a:pathLst>
            </a:custGeom>
            <a:grp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64" name="TextBox 17">
              <a:extLst>
                <a:ext uri="{FF2B5EF4-FFF2-40B4-BE49-F238E27FC236}">
                  <a16:creationId xmlns:a16="http://schemas.microsoft.com/office/drawing/2014/main" id="{0EB14CAB-BE4F-FF47-A4CA-9EB5E8D8ACDF}"/>
                </a:ext>
              </a:extLst>
            </p:cNvPr>
            <p:cNvSpPr txBox="1"/>
            <p:nvPr/>
          </p:nvSpPr>
          <p:spPr>
            <a:xfrm>
              <a:off x="3421327" y="3347926"/>
              <a:ext cx="1078663" cy="276999"/>
            </a:xfrm>
            <a:prstGeom prst="rect">
              <a:avLst/>
            </a:prstGeom>
            <a:grpFill/>
          </p:spPr>
          <p:txBody>
            <a:bodyPr wrap="square" lIns="0" tIns="0" rIns="0" bIns="0" rtlCol="0">
              <a:spAutoFit/>
            </a:bodyPr>
            <a:lstStyle/>
            <a:p>
              <a:pPr algn="ctr"/>
              <a:r>
                <a:rPr lang="zh-CN" altLang="en-US" sz="2400" b="1" dirty="0">
                  <a:solidFill>
                    <a:schemeClr val="bg1"/>
                  </a:solidFill>
                  <a:latin typeface="微软雅黑" pitchFamily="34" charset="-122"/>
                  <a:ea typeface="微软雅黑" pitchFamily="34" charset="-122"/>
                </a:rPr>
                <a:t>自主学习</a:t>
              </a:r>
            </a:p>
          </p:txBody>
        </p:sp>
        <p:sp>
          <p:nvSpPr>
            <p:cNvPr id="65" name="TextBox 9">
              <a:extLst>
                <a:ext uri="{FF2B5EF4-FFF2-40B4-BE49-F238E27FC236}">
                  <a16:creationId xmlns:a16="http://schemas.microsoft.com/office/drawing/2014/main" id="{21614AF4-9A35-5044-AAE2-5F9A3731E34F}"/>
                </a:ext>
              </a:extLst>
            </p:cNvPr>
            <p:cNvSpPr txBox="1">
              <a:spLocks noChangeArrowheads="1"/>
            </p:cNvSpPr>
            <p:nvPr/>
          </p:nvSpPr>
          <p:spPr bwMode="auto">
            <a:xfrm>
              <a:off x="3466877" y="3620484"/>
              <a:ext cx="885098" cy="561741"/>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fontAlgn="base">
                <a:spcBef>
                  <a:spcPct val="0"/>
                </a:spcBef>
                <a:spcAft>
                  <a:spcPct val="0"/>
                </a:spcAft>
                <a:defRPr>
                  <a:solidFill>
                    <a:schemeClr val="tx1"/>
                  </a:solidFill>
                  <a:latin typeface="Calibri" pitchFamily="34" charset="0"/>
                  <a:ea typeface="宋体" charset="-122"/>
                </a:defRPr>
              </a:lvl6pPr>
              <a:lvl7pPr marL="2971800" indent="-228600" fontAlgn="base">
                <a:spcBef>
                  <a:spcPct val="0"/>
                </a:spcBef>
                <a:spcAft>
                  <a:spcPct val="0"/>
                </a:spcAft>
                <a:defRPr>
                  <a:solidFill>
                    <a:schemeClr val="tx1"/>
                  </a:solidFill>
                  <a:latin typeface="Calibri" pitchFamily="34" charset="0"/>
                  <a:ea typeface="宋体" charset="-122"/>
                </a:defRPr>
              </a:lvl7pPr>
              <a:lvl8pPr marL="3429000" indent="-228600" fontAlgn="base">
                <a:spcBef>
                  <a:spcPct val="0"/>
                </a:spcBef>
                <a:spcAft>
                  <a:spcPct val="0"/>
                </a:spcAft>
                <a:defRPr>
                  <a:solidFill>
                    <a:schemeClr val="tx1"/>
                  </a:solidFill>
                  <a:latin typeface="Calibri" pitchFamily="34" charset="0"/>
                  <a:ea typeface="宋体" charset="-122"/>
                </a:defRPr>
              </a:lvl8pPr>
              <a:lvl9pPr marL="3886200" indent="-228600" fontAlgn="base">
                <a:spcBef>
                  <a:spcPct val="0"/>
                </a:spcBef>
                <a:spcAft>
                  <a:spcPct val="0"/>
                </a:spcAft>
                <a:defRPr>
                  <a:solidFill>
                    <a:schemeClr val="tx1"/>
                  </a:solidFill>
                  <a:latin typeface="Calibri" pitchFamily="34" charset="0"/>
                  <a:ea typeface="宋体" charset="-122"/>
                </a:defRPr>
              </a:lvl9pPr>
            </a:lstStyle>
            <a:p>
              <a:r>
                <a:rPr lang="en-US" altLang="zh-CN" sz="4267" b="1" dirty="0">
                  <a:solidFill>
                    <a:schemeClr val="bg1"/>
                  </a:solidFill>
                  <a:latin typeface="微软雅黑" pitchFamily="34" charset="-122"/>
                  <a:ea typeface="微软雅黑" pitchFamily="34" charset="-122"/>
                </a:rPr>
                <a:t>30</a:t>
              </a:r>
              <a:r>
                <a:rPr lang="en-US" altLang="zh-CN" sz="2667" b="1" dirty="0">
                  <a:solidFill>
                    <a:schemeClr val="bg1"/>
                  </a:solidFill>
                  <a:latin typeface="微软雅黑" pitchFamily="34" charset="-122"/>
                  <a:ea typeface="微软雅黑" pitchFamily="34" charset="-122"/>
                </a:rPr>
                <a:t>%</a:t>
              </a:r>
              <a:endParaRPr lang="zh-CN" altLang="en-US" sz="2667" b="1" dirty="0">
                <a:solidFill>
                  <a:schemeClr val="bg1"/>
                </a:solidFill>
                <a:latin typeface="微软雅黑" pitchFamily="34" charset="-122"/>
                <a:ea typeface="微软雅黑" pitchFamily="34" charset="-122"/>
              </a:endParaRPr>
            </a:p>
          </p:txBody>
        </p:sp>
      </p:grpSp>
      <p:sp>
        <p:nvSpPr>
          <p:cNvPr id="30" name="文本框 29">
            <a:extLst>
              <a:ext uri="{FF2B5EF4-FFF2-40B4-BE49-F238E27FC236}">
                <a16:creationId xmlns:a16="http://schemas.microsoft.com/office/drawing/2014/main" id="{E01C91C7-6138-4D4F-B29E-DE488C4BD956}"/>
              </a:ext>
            </a:extLst>
          </p:cNvPr>
          <p:cNvSpPr txBox="1"/>
          <p:nvPr/>
        </p:nvSpPr>
        <p:spPr>
          <a:xfrm>
            <a:off x="5670598" y="1427993"/>
            <a:ext cx="6158224" cy="369332"/>
          </a:xfrm>
          <a:prstGeom prst="rect">
            <a:avLst/>
          </a:prstGeom>
          <a:noFill/>
        </p:spPr>
        <p:txBody>
          <a:bodyPr wrap="none" rtlCol="0">
            <a:spAutoFit/>
          </a:bodyPr>
          <a:lstStyle/>
          <a:p>
            <a:r>
              <a:rPr kumimoji="1" lang="zh-CN" altLang="en-US" dirty="0"/>
              <a:t>积极参与部门分享会，聆听，知识互换，对知识点的探讨</a:t>
            </a:r>
          </a:p>
        </p:txBody>
      </p:sp>
      <p:sp>
        <p:nvSpPr>
          <p:cNvPr id="31" name="文本框 30">
            <a:extLst>
              <a:ext uri="{FF2B5EF4-FFF2-40B4-BE49-F238E27FC236}">
                <a16:creationId xmlns:a16="http://schemas.microsoft.com/office/drawing/2014/main" id="{D877F40B-DB7D-4D4C-A5FD-480404E5F866}"/>
              </a:ext>
            </a:extLst>
          </p:cNvPr>
          <p:cNvSpPr txBox="1"/>
          <p:nvPr/>
        </p:nvSpPr>
        <p:spPr>
          <a:xfrm>
            <a:off x="7448764" y="3236360"/>
            <a:ext cx="3877985" cy="646331"/>
          </a:xfrm>
          <a:prstGeom prst="rect">
            <a:avLst/>
          </a:prstGeom>
          <a:noFill/>
        </p:spPr>
        <p:txBody>
          <a:bodyPr wrap="none" rtlCol="0">
            <a:spAutoFit/>
          </a:bodyPr>
          <a:lstStyle/>
          <a:p>
            <a:r>
              <a:rPr kumimoji="1" lang="zh-CN" altLang="en-US" dirty="0"/>
              <a:t>报考导师课程，参加导师考试，查阅</a:t>
            </a:r>
            <a:endParaRPr kumimoji="1" lang="en-US" altLang="zh-CN" dirty="0"/>
          </a:p>
          <a:p>
            <a:r>
              <a:rPr kumimoji="1" lang="zh-CN" altLang="en-US" dirty="0"/>
              <a:t>知识盲区，把控学习方向重点</a:t>
            </a:r>
          </a:p>
        </p:txBody>
      </p:sp>
      <p:sp>
        <p:nvSpPr>
          <p:cNvPr id="32" name="文本框 31">
            <a:extLst>
              <a:ext uri="{FF2B5EF4-FFF2-40B4-BE49-F238E27FC236}">
                <a16:creationId xmlns:a16="http://schemas.microsoft.com/office/drawing/2014/main" id="{407FB6BF-28B8-ED4C-81E1-B002626A0DDA}"/>
              </a:ext>
            </a:extLst>
          </p:cNvPr>
          <p:cNvSpPr txBox="1"/>
          <p:nvPr/>
        </p:nvSpPr>
        <p:spPr>
          <a:xfrm>
            <a:off x="6607548" y="4732284"/>
            <a:ext cx="4719201" cy="1200329"/>
          </a:xfrm>
          <a:prstGeom prst="rect">
            <a:avLst/>
          </a:prstGeom>
          <a:noFill/>
        </p:spPr>
        <p:txBody>
          <a:bodyPr wrap="square" rtlCol="0">
            <a:spAutoFit/>
          </a:bodyPr>
          <a:lstStyle/>
          <a:p>
            <a:r>
              <a:rPr kumimoji="1" lang="zh-CN" altLang="en-US" dirty="0"/>
              <a:t>学习一些在实施过程中可能会使用到已经使用过的知识整理成常用工具，提升实施效率。</a:t>
            </a:r>
            <a:endParaRPr kumimoji="1" lang="en-US" altLang="zh-CN" dirty="0"/>
          </a:p>
          <a:p>
            <a:r>
              <a:rPr kumimoji="1" lang="zh-CN" altLang="en-US" dirty="0"/>
              <a:t>了解，学习一些行业内火热的技术以面对往后的工作技术的迭代。</a:t>
            </a:r>
            <a:endParaRPr kumimoji="1" lang="en-US" altLang="zh-CN" dirty="0"/>
          </a:p>
        </p:txBody>
      </p:sp>
      <p:sp>
        <p:nvSpPr>
          <p:cNvPr id="41" name="文本框 40">
            <a:extLst>
              <a:ext uri="{FF2B5EF4-FFF2-40B4-BE49-F238E27FC236}">
                <a16:creationId xmlns:a16="http://schemas.microsoft.com/office/drawing/2014/main" id="{02228147-2F0E-C04B-BBB9-FE05BCEC691F}"/>
              </a:ext>
            </a:extLst>
          </p:cNvPr>
          <p:cNvSpPr txBox="1"/>
          <p:nvPr/>
        </p:nvSpPr>
        <p:spPr>
          <a:xfrm>
            <a:off x="482885" y="4325420"/>
            <a:ext cx="3416320" cy="923330"/>
          </a:xfrm>
          <a:prstGeom prst="rect">
            <a:avLst/>
          </a:prstGeom>
          <a:noFill/>
        </p:spPr>
        <p:txBody>
          <a:bodyPr wrap="none" rtlCol="0">
            <a:spAutoFit/>
          </a:bodyPr>
          <a:lstStyle/>
          <a:p>
            <a:r>
              <a:rPr kumimoji="1" lang="zh-CN" altLang="en-US" dirty="0"/>
              <a:t>部门技能图谱是</a:t>
            </a:r>
            <a:endParaRPr kumimoji="1" lang="en-US" altLang="zh-CN" dirty="0"/>
          </a:p>
          <a:p>
            <a:r>
              <a:rPr kumimoji="1" lang="zh-CN" altLang="en-US" dirty="0"/>
              <a:t>可以指导，引领前行的指南针，</a:t>
            </a:r>
            <a:endParaRPr kumimoji="1" lang="en-US" altLang="zh-CN" dirty="0"/>
          </a:p>
          <a:p>
            <a:r>
              <a:rPr kumimoji="1" lang="zh-CN" altLang="en-US" dirty="0"/>
              <a:t>不会是技术满满人海中迷失。</a:t>
            </a:r>
          </a:p>
        </p:txBody>
      </p:sp>
    </p:spTree>
    <p:extLst>
      <p:ext uri="{BB962C8B-B14F-4D97-AF65-F5344CB8AC3E}">
        <p14:creationId xmlns:p14="http://schemas.microsoft.com/office/powerpoint/2010/main" val="20268682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600"/>
                                  </p:stCondLst>
                                  <p:childTnLst>
                                    <p:set>
                                      <p:cBhvr>
                                        <p:cTn id="6" dur="1" fill="hold">
                                          <p:stCondLst>
                                            <p:cond delay="0"/>
                                          </p:stCondLst>
                                        </p:cTn>
                                        <p:tgtEl>
                                          <p:spTgt spid="48"/>
                                        </p:tgtEl>
                                        <p:attrNameLst>
                                          <p:attrName>style.visibility</p:attrName>
                                        </p:attrNameLst>
                                      </p:cBhvr>
                                      <p:to>
                                        <p:strVal val="visible"/>
                                      </p:to>
                                    </p:set>
                                    <p:anim calcmode="lin" valueType="num">
                                      <p:cBhvr additive="base">
                                        <p:cTn id="7" dur="500" fill="hold"/>
                                        <p:tgtEl>
                                          <p:spTgt spid="48"/>
                                        </p:tgtEl>
                                        <p:attrNameLst>
                                          <p:attrName>ppt_x</p:attrName>
                                        </p:attrNameLst>
                                      </p:cBhvr>
                                      <p:tavLst>
                                        <p:tav tm="0">
                                          <p:val>
                                            <p:strVal val="0-#ppt_w/2"/>
                                          </p:val>
                                        </p:tav>
                                        <p:tav tm="100000">
                                          <p:val>
                                            <p:strVal val="#ppt_x"/>
                                          </p:val>
                                        </p:tav>
                                      </p:tavLst>
                                    </p:anim>
                                    <p:anim calcmode="lin" valueType="num">
                                      <p:cBhvr additive="base">
                                        <p:cTn id="8" dur="500" fill="hold"/>
                                        <p:tgtEl>
                                          <p:spTgt spid="48"/>
                                        </p:tgtEl>
                                        <p:attrNameLst>
                                          <p:attrName>ppt_y</p:attrName>
                                        </p:attrNameLst>
                                      </p:cBhvr>
                                      <p:tavLst>
                                        <p:tav tm="0">
                                          <p:val>
                                            <p:strVal val="#ppt_y"/>
                                          </p:val>
                                        </p:tav>
                                        <p:tav tm="100000">
                                          <p:val>
                                            <p:strVal val="#ppt_y"/>
                                          </p:val>
                                        </p:tav>
                                      </p:tavLst>
                                    </p:anim>
                                  </p:childTnLst>
                                </p:cTn>
                              </p:par>
                              <p:par>
                                <p:cTn id="9" presetID="2" presetClass="entr" presetSubtype="1" fill="hold" nodeType="withEffect">
                                  <p:stCondLst>
                                    <p:cond delay="0"/>
                                  </p:stCondLst>
                                  <p:childTnLst>
                                    <p:set>
                                      <p:cBhvr>
                                        <p:cTn id="10" dur="1" fill="hold">
                                          <p:stCondLst>
                                            <p:cond delay="0"/>
                                          </p:stCondLst>
                                        </p:cTn>
                                        <p:tgtEl>
                                          <p:spTgt spid="54"/>
                                        </p:tgtEl>
                                        <p:attrNameLst>
                                          <p:attrName>style.visibility</p:attrName>
                                        </p:attrNameLst>
                                      </p:cBhvr>
                                      <p:to>
                                        <p:strVal val="visible"/>
                                      </p:to>
                                    </p:set>
                                    <p:anim calcmode="lin" valueType="num">
                                      <p:cBhvr additive="base">
                                        <p:cTn id="11" dur="500" fill="hold"/>
                                        <p:tgtEl>
                                          <p:spTgt spid="54"/>
                                        </p:tgtEl>
                                        <p:attrNameLst>
                                          <p:attrName>ppt_x</p:attrName>
                                        </p:attrNameLst>
                                      </p:cBhvr>
                                      <p:tavLst>
                                        <p:tav tm="0">
                                          <p:val>
                                            <p:strVal val="#ppt_x"/>
                                          </p:val>
                                        </p:tav>
                                        <p:tav tm="100000">
                                          <p:val>
                                            <p:strVal val="#ppt_x"/>
                                          </p:val>
                                        </p:tav>
                                      </p:tavLst>
                                    </p:anim>
                                    <p:anim calcmode="lin" valueType="num">
                                      <p:cBhvr additive="base">
                                        <p:cTn id="12" dur="500" fill="hold"/>
                                        <p:tgtEl>
                                          <p:spTgt spid="54"/>
                                        </p:tgtEl>
                                        <p:attrNameLst>
                                          <p:attrName>ppt_y</p:attrName>
                                        </p:attrNameLst>
                                      </p:cBhvr>
                                      <p:tavLst>
                                        <p:tav tm="0">
                                          <p:val>
                                            <p:strVal val="0-#ppt_h/2"/>
                                          </p:val>
                                        </p:tav>
                                        <p:tav tm="100000">
                                          <p:val>
                                            <p:strVal val="#ppt_y"/>
                                          </p:val>
                                        </p:tav>
                                      </p:tavLst>
                                    </p:anim>
                                  </p:childTnLst>
                                </p:cTn>
                              </p:par>
                              <p:par>
                                <p:cTn id="13" presetID="2" presetClass="entr" presetSubtype="2" fill="hold" nodeType="withEffect">
                                  <p:stCondLst>
                                    <p:cond delay="200"/>
                                  </p:stCondLst>
                                  <p:childTnLst>
                                    <p:set>
                                      <p:cBhvr>
                                        <p:cTn id="14" dur="1" fill="hold">
                                          <p:stCondLst>
                                            <p:cond delay="0"/>
                                          </p:stCondLst>
                                        </p:cTn>
                                        <p:tgtEl>
                                          <p:spTgt spid="58"/>
                                        </p:tgtEl>
                                        <p:attrNameLst>
                                          <p:attrName>style.visibility</p:attrName>
                                        </p:attrNameLst>
                                      </p:cBhvr>
                                      <p:to>
                                        <p:strVal val="visible"/>
                                      </p:to>
                                    </p:set>
                                    <p:anim calcmode="lin" valueType="num">
                                      <p:cBhvr additive="base">
                                        <p:cTn id="15" dur="500" fill="hold"/>
                                        <p:tgtEl>
                                          <p:spTgt spid="58"/>
                                        </p:tgtEl>
                                        <p:attrNameLst>
                                          <p:attrName>ppt_x</p:attrName>
                                        </p:attrNameLst>
                                      </p:cBhvr>
                                      <p:tavLst>
                                        <p:tav tm="0">
                                          <p:val>
                                            <p:strVal val="1+#ppt_w/2"/>
                                          </p:val>
                                        </p:tav>
                                        <p:tav tm="100000">
                                          <p:val>
                                            <p:strVal val="#ppt_x"/>
                                          </p:val>
                                        </p:tav>
                                      </p:tavLst>
                                    </p:anim>
                                    <p:anim calcmode="lin" valueType="num">
                                      <p:cBhvr additive="base">
                                        <p:cTn id="16" dur="500" fill="hold"/>
                                        <p:tgtEl>
                                          <p:spTgt spid="58"/>
                                        </p:tgtEl>
                                        <p:attrNameLst>
                                          <p:attrName>ppt_y</p:attrName>
                                        </p:attrNameLst>
                                      </p:cBhvr>
                                      <p:tavLst>
                                        <p:tav tm="0">
                                          <p:val>
                                            <p:strVal val="#ppt_y"/>
                                          </p:val>
                                        </p:tav>
                                        <p:tav tm="100000">
                                          <p:val>
                                            <p:strVal val="#ppt_y"/>
                                          </p:val>
                                        </p:tav>
                                      </p:tavLst>
                                    </p:anim>
                                  </p:childTnLst>
                                </p:cTn>
                              </p:par>
                              <p:par>
                                <p:cTn id="17" presetID="2" presetClass="entr" presetSubtype="4" fill="hold" nodeType="withEffect">
                                  <p:stCondLst>
                                    <p:cond delay="400"/>
                                  </p:stCondLst>
                                  <p:childTnLst>
                                    <p:set>
                                      <p:cBhvr>
                                        <p:cTn id="18" dur="1" fill="hold">
                                          <p:stCondLst>
                                            <p:cond delay="0"/>
                                          </p:stCondLst>
                                        </p:cTn>
                                        <p:tgtEl>
                                          <p:spTgt spid="62"/>
                                        </p:tgtEl>
                                        <p:attrNameLst>
                                          <p:attrName>style.visibility</p:attrName>
                                        </p:attrNameLst>
                                      </p:cBhvr>
                                      <p:to>
                                        <p:strVal val="visible"/>
                                      </p:to>
                                    </p:set>
                                    <p:anim calcmode="lin" valueType="num">
                                      <p:cBhvr additive="base">
                                        <p:cTn id="19" dur="500" fill="hold"/>
                                        <p:tgtEl>
                                          <p:spTgt spid="62"/>
                                        </p:tgtEl>
                                        <p:attrNameLst>
                                          <p:attrName>ppt_x</p:attrName>
                                        </p:attrNameLst>
                                      </p:cBhvr>
                                      <p:tavLst>
                                        <p:tav tm="0">
                                          <p:val>
                                            <p:strVal val="#ppt_x"/>
                                          </p:val>
                                        </p:tav>
                                        <p:tav tm="100000">
                                          <p:val>
                                            <p:strVal val="#ppt_x"/>
                                          </p:val>
                                        </p:tav>
                                      </p:tavLst>
                                    </p:anim>
                                    <p:anim calcmode="lin" valueType="num">
                                      <p:cBhvr additive="base">
                                        <p:cTn id="20" dur="500" fill="hold"/>
                                        <p:tgtEl>
                                          <p:spTgt spid="6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E3E81146-5AA6-5245-A2A5-423B17CA33BE}"/>
              </a:ext>
            </a:extLst>
          </p:cNvPr>
          <p:cNvGrpSpPr/>
          <p:nvPr/>
        </p:nvGrpSpPr>
        <p:grpSpPr>
          <a:xfrm>
            <a:off x="2102433" y="1434845"/>
            <a:ext cx="7690441" cy="4835960"/>
            <a:chOff x="2906487" y="924024"/>
            <a:chExt cx="7132449" cy="5307502"/>
          </a:xfrm>
        </p:grpSpPr>
        <p:sp>
          <p:nvSpPr>
            <p:cNvPr id="3" name="椭圆 2">
              <a:extLst>
                <a:ext uri="{FF2B5EF4-FFF2-40B4-BE49-F238E27FC236}">
                  <a16:creationId xmlns:a16="http://schemas.microsoft.com/office/drawing/2014/main" id="{E8C16AD3-5F65-B74E-B891-5E5192F04EC2}"/>
                </a:ext>
              </a:extLst>
            </p:cNvPr>
            <p:cNvSpPr/>
            <p:nvPr/>
          </p:nvSpPr>
          <p:spPr>
            <a:xfrm>
              <a:off x="4442420" y="1785602"/>
              <a:ext cx="3357706" cy="3363433"/>
            </a:xfrm>
            <a:prstGeom prst="ellipse">
              <a:avLst/>
            </a:prstGeom>
            <a:solidFill>
              <a:schemeClr val="tx2">
                <a:lumMod val="40000"/>
                <a:lumOff val="60000"/>
              </a:schemeClr>
            </a:solidFill>
            <a:ln>
              <a:solidFill>
                <a:schemeClr val="bg1">
                  <a:lumMod val="95000"/>
                </a:schemeClr>
              </a:solidFill>
            </a:ln>
            <a:effectLst>
              <a:outerShdw blurRad="596900" dist="38100" dir="3660000" algn="ctr" rotWithShape="0">
                <a:schemeClr val="accent1">
                  <a:lumMod val="60000"/>
                  <a:lumOff val="40000"/>
                  <a:alpha val="6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4" name="饼形 3">
              <a:extLst>
                <a:ext uri="{FF2B5EF4-FFF2-40B4-BE49-F238E27FC236}">
                  <a16:creationId xmlns:a16="http://schemas.microsoft.com/office/drawing/2014/main" id="{FDDA42C7-275A-8446-A717-92A0CB606978}"/>
                </a:ext>
              </a:extLst>
            </p:cNvPr>
            <p:cNvSpPr/>
            <p:nvPr/>
          </p:nvSpPr>
          <p:spPr>
            <a:xfrm rot="5400000">
              <a:off x="4467586" y="1760436"/>
              <a:ext cx="3307375" cy="3357706"/>
            </a:xfrm>
            <a:prstGeom prst="pie">
              <a:avLst>
                <a:gd name="adj1" fmla="val 5337645"/>
                <a:gd name="adj2" fmla="val 16200004"/>
              </a:avLst>
            </a:prstGeom>
            <a:solidFill>
              <a:schemeClr val="bg2">
                <a:lumMod val="75000"/>
              </a:schemeClr>
            </a:solidFill>
            <a:ln>
              <a:solidFill>
                <a:schemeClr val="bg1">
                  <a:lumMod val="95000"/>
                </a:schemeClr>
              </a:solidFill>
            </a:ln>
            <a:effectLst>
              <a:outerShdw blurRad="292100" dist="25400" dir="10200000" algn="tl" rotWithShape="0">
                <a:schemeClr val="accent1">
                  <a:lumMod val="60000"/>
                  <a:lumOff val="4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latin typeface="微软雅黑" panose="020B0503020204020204" pitchFamily="34" charset="-122"/>
                <a:ea typeface="微软雅黑" panose="020B0503020204020204" pitchFamily="34" charset="-122"/>
              </a:endParaRPr>
            </a:p>
          </p:txBody>
        </p:sp>
        <p:sp>
          <p:nvSpPr>
            <p:cNvPr id="5" name="减号 5">
              <a:extLst>
                <a:ext uri="{FF2B5EF4-FFF2-40B4-BE49-F238E27FC236}">
                  <a16:creationId xmlns:a16="http://schemas.microsoft.com/office/drawing/2014/main" id="{88E93E39-975A-FA47-874D-0E054D80276A}"/>
                </a:ext>
              </a:extLst>
            </p:cNvPr>
            <p:cNvSpPr/>
            <p:nvPr/>
          </p:nvSpPr>
          <p:spPr>
            <a:xfrm rot="3308557">
              <a:off x="3852547" y="3228358"/>
              <a:ext cx="4558569" cy="455282"/>
            </a:xfrm>
            <a:prstGeom prst="mathMinus">
              <a:avLst/>
            </a:prstGeom>
            <a:solidFill>
              <a:schemeClr val="bg1"/>
            </a:solid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6" name="减号 6">
              <a:extLst>
                <a:ext uri="{FF2B5EF4-FFF2-40B4-BE49-F238E27FC236}">
                  <a16:creationId xmlns:a16="http://schemas.microsoft.com/office/drawing/2014/main" id="{EF6031EF-663F-7147-AF3E-9EE7A1CAAEFE}"/>
                </a:ext>
              </a:extLst>
            </p:cNvPr>
            <p:cNvSpPr/>
            <p:nvPr/>
          </p:nvSpPr>
          <p:spPr>
            <a:xfrm rot="18588934">
              <a:off x="3851116" y="3246469"/>
              <a:ext cx="4579170" cy="398372"/>
            </a:xfrm>
            <a:prstGeom prst="mathMinus">
              <a:avLst/>
            </a:prstGeom>
            <a:solidFill>
              <a:schemeClr val="bg1"/>
            </a:solid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7" name="减号 7">
              <a:extLst>
                <a:ext uri="{FF2B5EF4-FFF2-40B4-BE49-F238E27FC236}">
                  <a16:creationId xmlns:a16="http://schemas.microsoft.com/office/drawing/2014/main" id="{A085C46B-82A2-B542-875C-5C511AF99686}"/>
                </a:ext>
              </a:extLst>
            </p:cNvPr>
            <p:cNvSpPr/>
            <p:nvPr/>
          </p:nvSpPr>
          <p:spPr>
            <a:xfrm>
              <a:off x="3816407" y="3243089"/>
              <a:ext cx="4609733" cy="392400"/>
            </a:xfrm>
            <a:prstGeom prst="mathMinus">
              <a:avLst/>
            </a:prstGeom>
            <a:solidFill>
              <a:schemeClr val="bg1">
                <a:lumMod val="95000"/>
              </a:schemeClr>
            </a:solid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8" name="标题 1">
              <a:extLst>
                <a:ext uri="{FF2B5EF4-FFF2-40B4-BE49-F238E27FC236}">
                  <a16:creationId xmlns:a16="http://schemas.microsoft.com/office/drawing/2014/main" id="{500E2EAE-E817-F74D-BA1C-C93A50819F21}"/>
                </a:ext>
              </a:extLst>
            </p:cNvPr>
            <p:cNvSpPr txBox="1">
              <a:spLocks/>
            </p:cNvSpPr>
            <p:nvPr/>
          </p:nvSpPr>
          <p:spPr>
            <a:xfrm>
              <a:off x="3053831" y="2448330"/>
              <a:ext cx="1673141" cy="1411389"/>
            </a:xfrm>
            <a:prstGeom prst="rect">
              <a:avLst/>
            </a:prstGeom>
            <a:effectLst/>
          </p:spPr>
          <p:txBody>
            <a:bodyPr/>
            <a:lstStyle>
              <a:lvl1pPr algn="l" defTabSz="913765"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a:latin typeface="微软雅黑" panose="020B0503020204020204" pitchFamily="34" charset="-122"/>
                  <a:ea typeface="微软雅黑" panose="020B0503020204020204" pitchFamily="34" charset="-122"/>
                </a:rPr>
                <a:t>  </a:t>
              </a:r>
              <a:endParaRPr lang="zh-CN" altLang="en-US" dirty="0">
                <a:latin typeface="微软雅黑" panose="020B0503020204020204" pitchFamily="34" charset="-122"/>
                <a:ea typeface="微软雅黑" panose="020B0503020204020204" pitchFamily="34" charset="-122"/>
              </a:endParaRPr>
            </a:p>
          </p:txBody>
        </p:sp>
        <p:sp>
          <p:nvSpPr>
            <p:cNvPr id="9" name="椭圆 8">
              <a:extLst>
                <a:ext uri="{FF2B5EF4-FFF2-40B4-BE49-F238E27FC236}">
                  <a16:creationId xmlns:a16="http://schemas.microsoft.com/office/drawing/2014/main" id="{0BC966AB-463C-2743-939F-B5B45FF2C760}"/>
                </a:ext>
              </a:extLst>
            </p:cNvPr>
            <p:cNvSpPr/>
            <p:nvPr/>
          </p:nvSpPr>
          <p:spPr>
            <a:xfrm>
              <a:off x="5182254" y="2514345"/>
              <a:ext cx="1934949" cy="1905945"/>
            </a:xfrm>
            <a:prstGeom prst="ellipse">
              <a:avLst/>
            </a:prstGeom>
            <a:solidFill>
              <a:schemeClr val="bg1"/>
            </a:solid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schemeClr val="bg1"/>
                </a:solidFill>
                <a:latin typeface="微软雅黑" panose="020B0503020204020204" pitchFamily="34" charset="-122"/>
                <a:ea typeface="微软雅黑" panose="020B0503020204020204" pitchFamily="34" charset="-122"/>
              </a:endParaRPr>
            </a:p>
          </p:txBody>
        </p:sp>
        <p:sp>
          <p:nvSpPr>
            <p:cNvPr id="10" name="椭圆 9">
              <a:extLst>
                <a:ext uri="{FF2B5EF4-FFF2-40B4-BE49-F238E27FC236}">
                  <a16:creationId xmlns:a16="http://schemas.microsoft.com/office/drawing/2014/main" id="{EC168138-6915-8C42-B820-984EDF3599C2}"/>
                </a:ext>
              </a:extLst>
            </p:cNvPr>
            <p:cNvSpPr/>
            <p:nvPr/>
          </p:nvSpPr>
          <p:spPr>
            <a:xfrm>
              <a:off x="5637536" y="2962803"/>
              <a:ext cx="1024385" cy="1009030"/>
            </a:xfrm>
            <a:prstGeom prst="ellipse">
              <a:avLst/>
            </a:prstGeom>
            <a:solidFill>
              <a:schemeClr val="tx2">
                <a:lumMod val="40000"/>
                <a:lumOff val="60000"/>
              </a:schemeClr>
            </a:solidFill>
            <a:ln>
              <a:noFill/>
            </a:ln>
            <a:effectLst>
              <a:outerShdw blurRad="50800" dist="50800" dir="5400000" algn="ctr" rotWithShape="0">
                <a:srgbClr val="000000">
                  <a:alpha val="28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bg1"/>
                  </a:solidFill>
                  <a:latin typeface="微软雅黑" panose="020B0503020204020204" pitchFamily="34" charset="-122"/>
                  <a:ea typeface="微软雅黑" panose="020B0503020204020204" pitchFamily="34" charset="-122"/>
                </a:rPr>
                <a:t>项目实施</a:t>
              </a:r>
            </a:p>
          </p:txBody>
        </p:sp>
        <p:cxnSp>
          <p:nvCxnSpPr>
            <p:cNvPr id="11" name="直接连接符 11">
              <a:extLst>
                <a:ext uri="{FF2B5EF4-FFF2-40B4-BE49-F238E27FC236}">
                  <a16:creationId xmlns:a16="http://schemas.microsoft.com/office/drawing/2014/main" id="{7828831E-2D21-1B40-82F8-11058296E640}"/>
                </a:ext>
              </a:extLst>
            </p:cNvPr>
            <p:cNvCxnSpPr>
              <a:cxnSpLocks/>
            </p:cNvCxnSpPr>
            <p:nvPr/>
          </p:nvCxnSpPr>
          <p:spPr>
            <a:xfrm flipV="1">
              <a:off x="6711239" y="1301574"/>
              <a:ext cx="459743" cy="646848"/>
            </a:xfrm>
            <a:prstGeom prst="line">
              <a:avLst/>
            </a:prstGeom>
            <a:ln w="19050">
              <a:solidFill>
                <a:srgbClr val="00B0F0"/>
              </a:solidFill>
            </a:ln>
            <a:effectLst/>
          </p:spPr>
          <p:style>
            <a:lnRef idx="1">
              <a:schemeClr val="accent1"/>
            </a:lnRef>
            <a:fillRef idx="0">
              <a:schemeClr val="accent1"/>
            </a:fillRef>
            <a:effectRef idx="0">
              <a:schemeClr val="accent1"/>
            </a:effectRef>
            <a:fontRef idx="minor">
              <a:schemeClr val="tx1"/>
            </a:fontRef>
          </p:style>
        </p:cxnSp>
        <p:cxnSp>
          <p:nvCxnSpPr>
            <p:cNvPr id="12" name="直接连接符 12">
              <a:extLst>
                <a:ext uri="{FF2B5EF4-FFF2-40B4-BE49-F238E27FC236}">
                  <a16:creationId xmlns:a16="http://schemas.microsoft.com/office/drawing/2014/main" id="{604B14DE-47C9-4040-925C-B4468966DD40}"/>
                </a:ext>
              </a:extLst>
            </p:cNvPr>
            <p:cNvCxnSpPr>
              <a:cxnSpLocks/>
            </p:cNvCxnSpPr>
            <p:nvPr/>
          </p:nvCxnSpPr>
          <p:spPr>
            <a:xfrm flipV="1">
              <a:off x="7157927" y="1284287"/>
              <a:ext cx="2039750" cy="22183"/>
            </a:xfrm>
            <a:prstGeom prst="line">
              <a:avLst/>
            </a:prstGeom>
            <a:ln w="19050">
              <a:solidFill>
                <a:srgbClr val="00B0F0"/>
              </a:solidFill>
            </a:ln>
            <a:effectLst/>
          </p:spPr>
          <p:style>
            <a:lnRef idx="1">
              <a:schemeClr val="accent1"/>
            </a:lnRef>
            <a:fillRef idx="0">
              <a:schemeClr val="accent1"/>
            </a:fillRef>
            <a:effectRef idx="0">
              <a:schemeClr val="accent1"/>
            </a:effectRef>
            <a:fontRef idx="minor">
              <a:schemeClr val="tx1"/>
            </a:fontRef>
          </p:style>
        </p:cxnSp>
        <p:cxnSp>
          <p:nvCxnSpPr>
            <p:cNvPr id="13" name="直接连接符 13">
              <a:extLst>
                <a:ext uri="{FF2B5EF4-FFF2-40B4-BE49-F238E27FC236}">
                  <a16:creationId xmlns:a16="http://schemas.microsoft.com/office/drawing/2014/main" id="{12BB4568-7F36-6242-8D9F-0999AECFB47D}"/>
                </a:ext>
              </a:extLst>
            </p:cNvPr>
            <p:cNvCxnSpPr/>
            <p:nvPr/>
          </p:nvCxnSpPr>
          <p:spPr>
            <a:xfrm flipV="1">
              <a:off x="7793831" y="2983854"/>
              <a:ext cx="227641" cy="333684"/>
            </a:xfrm>
            <a:prstGeom prst="line">
              <a:avLst/>
            </a:prstGeom>
            <a:ln w="19050">
              <a:solidFill>
                <a:srgbClr val="00B0F0"/>
              </a:solidFill>
            </a:ln>
            <a:effectLst/>
          </p:spPr>
          <p:style>
            <a:lnRef idx="1">
              <a:schemeClr val="accent1"/>
            </a:lnRef>
            <a:fillRef idx="0">
              <a:schemeClr val="accent1"/>
            </a:fillRef>
            <a:effectRef idx="0">
              <a:schemeClr val="accent1"/>
            </a:effectRef>
            <a:fontRef idx="minor">
              <a:schemeClr val="tx1"/>
            </a:fontRef>
          </p:style>
        </p:cxnSp>
        <p:cxnSp>
          <p:nvCxnSpPr>
            <p:cNvPr id="14" name="直接连接符 14">
              <a:extLst>
                <a:ext uri="{FF2B5EF4-FFF2-40B4-BE49-F238E27FC236}">
                  <a16:creationId xmlns:a16="http://schemas.microsoft.com/office/drawing/2014/main" id="{F12169A3-1253-CA49-955B-300D222AFCAE}"/>
                </a:ext>
              </a:extLst>
            </p:cNvPr>
            <p:cNvCxnSpPr>
              <a:cxnSpLocks/>
            </p:cNvCxnSpPr>
            <p:nvPr/>
          </p:nvCxnSpPr>
          <p:spPr>
            <a:xfrm>
              <a:off x="8021472" y="2993581"/>
              <a:ext cx="1235943" cy="1246"/>
            </a:xfrm>
            <a:prstGeom prst="line">
              <a:avLst/>
            </a:prstGeom>
            <a:ln w="19050">
              <a:solidFill>
                <a:srgbClr val="00B0F0"/>
              </a:solidFill>
            </a:ln>
            <a:effectLst/>
          </p:spPr>
          <p:style>
            <a:lnRef idx="1">
              <a:schemeClr val="accent1"/>
            </a:lnRef>
            <a:fillRef idx="0">
              <a:schemeClr val="accent1"/>
            </a:fillRef>
            <a:effectRef idx="0">
              <a:schemeClr val="accent1"/>
            </a:effectRef>
            <a:fontRef idx="minor">
              <a:schemeClr val="tx1"/>
            </a:fontRef>
          </p:style>
        </p:cxnSp>
        <p:cxnSp>
          <p:nvCxnSpPr>
            <p:cNvPr id="15" name="直接连接符 15">
              <a:extLst>
                <a:ext uri="{FF2B5EF4-FFF2-40B4-BE49-F238E27FC236}">
                  <a16:creationId xmlns:a16="http://schemas.microsoft.com/office/drawing/2014/main" id="{461C5C7B-F6CB-F947-9678-86D6D5F7DE28}"/>
                </a:ext>
              </a:extLst>
            </p:cNvPr>
            <p:cNvCxnSpPr>
              <a:cxnSpLocks/>
            </p:cNvCxnSpPr>
            <p:nvPr/>
          </p:nvCxnSpPr>
          <p:spPr>
            <a:xfrm>
              <a:off x="7632371" y="4320374"/>
              <a:ext cx="246975" cy="218605"/>
            </a:xfrm>
            <a:prstGeom prst="line">
              <a:avLst/>
            </a:prstGeom>
            <a:ln w="19050">
              <a:solidFill>
                <a:srgbClr val="00B0F0"/>
              </a:solidFill>
            </a:ln>
            <a:effectLst/>
          </p:spPr>
          <p:style>
            <a:lnRef idx="1">
              <a:schemeClr val="accent1"/>
            </a:lnRef>
            <a:fillRef idx="0">
              <a:schemeClr val="accent1"/>
            </a:fillRef>
            <a:effectRef idx="0">
              <a:schemeClr val="accent1"/>
            </a:effectRef>
            <a:fontRef idx="minor">
              <a:schemeClr val="tx1"/>
            </a:fontRef>
          </p:style>
        </p:cxnSp>
        <p:cxnSp>
          <p:nvCxnSpPr>
            <p:cNvPr id="16" name="直接连接符 16">
              <a:extLst>
                <a:ext uri="{FF2B5EF4-FFF2-40B4-BE49-F238E27FC236}">
                  <a16:creationId xmlns:a16="http://schemas.microsoft.com/office/drawing/2014/main" id="{64793124-DAB5-384B-A974-439A48367E14}"/>
                </a:ext>
              </a:extLst>
            </p:cNvPr>
            <p:cNvCxnSpPr/>
            <p:nvPr/>
          </p:nvCxnSpPr>
          <p:spPr>
            <a:xfrm>
              <a:off x="7857037" y="4523145"/>
              <a:ext cx="1292853" cy="1246"/>
            </a:xfrm>
            <a:prstGeom prst="line">
              <a:avLst/>
            </a:prstGeom>
            <a:ln w="19050">
              <a:solidFill>
                <a:srgbClr val="00B0F0"/>
              </a:solidFill>
            </a:ln>
            <a:effectLst/>
          </p:spPr>
          <p:style>
            <a:lnRef idx="1">
              <a:schemeClr val="accent1"/>
            </a:lnRef>
            <a:fillRef idx="0">
              <a:schemeClr val="accent1"/>
            </a:fillRef>
            <a:effectRef idx="0">
              <a:schemeClr val="accent1"/>
            </a:effectRef>
            <a:fontRef idx="minor">
              <a:schemeClr val="tx1"/>
            </a:fontRef>
          </p:style>
        </p:cxnSp>
        <p:sp>
          <p:nvSpPr>
            <p:cNvPr id="17" name="TextBox 92">
              <a:extLst>
                <a:ext uri="{FF2B5EF4-FFF2-40B4-BE49-F238E27FC236}">
                  <a16:creationId xmlns:a16="http://schemas.microsoft.com/office/drawing/2014/main" id="{4C6C6CC7-5DC1-9547-8C0E-E0E9B1CDBB4E}"/>
                </a:ext>
              </a:extLst>
            </p:cNvPr>
            <p:cNvSpPr txBox="1"/>
            <p:nvPr/>
          </p:nvSpPr>
          <p:spPr>
            <a:xfrm>
              <a:off x="3037269" y="1789361"/>
              <a:ext cx="1503346" cy="337788"/>
            </a:xfrm>
            <a:prstGeom prst="rect">
              <a:avLst/>
            </a:prstGeom>
            <a:noFill/>
            <a:effectLst/>
          </p:spPr>
          <p:txBody>
            <a:bodyPr wrap="none" rtlCol="0">
              <a:spAutoFit/>
            </a:bodyPr>
            <a:lstStyle/>
            <a:p>
              <a:r>
                <a:rPr lang="zh-CN" altLang="en-US" sz="1400" b="1" dirty="0">
                  <a:solidFill>
                    <a:schemeClr val="bg2">
                      <a:lumMod val="50000"/>
                    </a:schemeClr>
                  </a:solidFill>
                  <a:latin typeface="微软雅黑" panose="020B0503020204020204" pitchFamily="34" charset="-122"/>
                  <a:ea typeface="微软雅黑" panose="020B0503020204020204" pitchFamily="34" charset="-122"/>
                </a:rPr>
                <a:t>大数据量快速响应</a:t>
              </a:r>
            </a:p>
          </p:txBody>
        </p:sp>
        <p:sp>
          <p:nvSpPr>
            <p:cNvPr id="18" name="TextBox 93">
              <a:extLst>
                <a:ext uri="{FF2B5EF4-FFF2-40B4-BE49-F238E27FC236}">
                  <a16:creationId xmlns:a16="http://schemas.microsoft.com/office/drawing/2014/main" id="{D3C055B7-5E36-824E-9CCD-1FE3AED70C0C}"/>
                </a:ext>
              </a:extLst>
            </p:cNvPr>
            <p:cNvSpPr txBox="1"/>
            <p:nvPr/>
          </p:nvSpPr>
          <p:spPr>
            <a:xfrm>
              <a:off x="3019663" y="2178002"/>
              <a:ext cx="1255472" cy="796115"/>
            </a:xfrm>
            <a:prstGeom prst="rect">
              <a:avLst/>
            </a:prstGeom>
            <a:noFill/>
            <a:effectLst/>
          </p:spPr>
          <p:txBody>
            <a:bodyPr wrap="none" rtlCol="0">
              <a:spAutoFit/>
            </a:bodyPr>
            <a:lstStyle/>
            <a:p>
              <a:pPr>
                <a:lnSpc>
                  <a:spcPts val="1400"/>
                </a:lnSpc>
                <a:buFont typeface="Arial" pitchFamily="34" charset="0"/>
                <a:buChar char="•"/>
              </a:pPr>
              <a:r>
                <a:rPr lang="zh-CN" altLang="en-US" sz="1000" dirty="0">
                  <a:solidFill>
                    <a:schemeClr val="bg1"/>
                  </a:solidFill>
                  <a:latin typeface="微软雅黑" panose="020B0503020204020204" pitchFamily="34" charset="-122"/>
                  <a:ea typeface="微软雅黑" panose="020B0503020204020204" pitchFamily="34" charset="-122"/>
                </a:rPr>
                <a:t>企业战略解读</a:t>
              </a:r>
              <a:endParaRPr lang="en-US" altLang="zh-CN" sz="1000" dirty="0">
                <a:solidFill>
                  <a:schemeClr val="bg1"/>
                </a:solidFill>
                <a:latin typeface="微软雅黑" panose="020B0503020204020204" pitchFamily="34" charset="-122"/>
                <a:ea typeface="微软雅黑" panose="020B0503020204020204" pitchFamily="34" charset="-122"/>
              </a:endParaRPr>
            </a:p>
            <a:p>
              <a:pPr>
                <a:lnSpc>
                  <a:spcPts val="1400"/>
                </a:lnSpc>
                <a:buFont typeface="Arial" pitchFamily="34" charset="0"/>
                <a:buChar char="•"/>
              </a:pPr>
              <a:r>
                <a:rPr lang="zh-CN" altLang="en-US" sz="1000" dirty="0">
                  <a:solidFill>
                    <a:schemeClr val="bg1"/>
                  </a:solidFill>
                  <a:latin typeface="微软雅黑" panose="020B0503020204020204" pitchFamily="34" charset="-122"/>
                  <a:ea typeface="微软雅黑" panose="020B0503020204020204" pitchFamily="34" charset="-122"/>
                </a:rPr>
                <a:t>绩效管理要素设计</a:t>
              </a:r>
              <a:endParaRPr lang="en-US" altLang="zh-CN" sz="1000" dirty="0">
                <a:solidFill>
                  <a:schemeClr val="bg1"/>
                </a:solidFill>
                <a:latin typeface="微软雅黑" panose="020B0503020204020204" pitchFamily="34" charset="-122"/>
                <a:ea typeface="微软雅黑" panose="020B0503020204020204" pitchFamily="34" charset="-122"/>
              </a:endParaRPr>
            </a:p>
            <a:p>
              <a:pPr>
                <a:lnSpc>
                  <a:spcPts val="1400"/>
                </a:lnSpc>
                <a:buFont typeface="Arial" pitchFamily="34" charset="0"/>
                <a:buChar char="•"/>
              </a:pPr>
              <a:r>
                <a:rPr lang="zh-CN" altLang="en-US" sz="1000" dirty="0">
                  <a:solidFill>
                    <a:schemeClr val="bg1"/>
                  </a:solidFill>
                  <a:latin typeface="微软雅黑" panose="020B0503020204020204" pitchFamily="34" charset="-122"/>
                  <a:ea typeface="微软雅黑" panose="020B0503020204020204" pitchFamily="34" charset="-122"/>
                </a:rPr>
                <a:t>经营业绩评价体系</a:t>
              </a:r>
              <a:endParaRPr lang="en-US" altLang="zh-CN" sz="1000" dirty="0">
                <a:solidFill>
                  <a:schemeClr val="bg1"/>
                </a:solidFill>
                <a:latin typeface="微软雅黑" panose="020B0503020204020204" pitchFamily="34" charset="-122"/>
                <a:ea typeface="微软雅黑" panose="020B0503020204020204" pitchFamily="34" charset="-122"/>
              </a:endParaRPr>
            </a:p>
            <a:p>
              <a:pPr>
                <a:lnSpc>
                  <a:spcPts val="1400"/>
                </a:lnSpc>
                <a:buFont typeface="Arial" pitchFamily="34" charset="0"/>
                <a:buChar char="•"/>
              </a:pPr>
              <a:r>
                <a:rPr lang="en-US" altLang="zh-CN" sz="1000" dirty="0">
                  <a:solidFill>
                    <a:schemeClr val="bg1"/>
                  </a:solidFill>
                  <a:latin typeface="微软雅黑" panose="020B0503020204020204" pitchFamily="34" charset="-122"/>
                  <a:ea typeface="微软雅黑" panose="020B0503020204020204" pitchFamily="34" charset="-122"/>
                </a:rPr>
                <a:t>…</a:t>
              </a:r>
              <a:endParaRPr lang="zh-CN" altLang="en-US" sz="1000" dirty="0">
                <a:solidFill>
                  <a:schemeClr val="bg1"/>
                </a:solidFill>
                <a:latin typeface="微软雅黑" panose="020B0503020204020204" pitchFamily="34" charset="-122"/>
                <a:ea typeface="微软雅黑" panose="020B0503020204020204" pitchFamily="34" charset="-122"/>
              </a:endParaRPr>
            </a:p>
          </p:txBody>
        </p:sp>
        <p:sp>
          <p:nvSpPr>
            <p:cNvPr id="19" name="TextBox 96">
              <a:extLst>
                <a:ext uri="{FF2B5EF4-FFF2-40B4-BE49-F238E27FC236}">
                  <a16:creationId xmlns:a16="http://schemas.microsoft.com/office/drawing/2014/main" id="{8B1C73E1-02AB-0644-BC1E-27B8EEE7F40A}"/>
                </a:ext>
              </a:extLst>
            </p:cNvPr>
            <p:cNvSpPr txBox="1"/>
            <p:nvPr/>
          </p:nvSpPr>
          <p:spPr>
            <a:xfrm>
              <a:off x="7274361" y="924024"/>
              <a:ext cx="1003817" cy="337788"/>
            </a:xfrm>
            <a:prstGeom prst="rect">
              <a:avLst/>
            </a:prstGeom>
            <a:noFill/>
            <a:effectLst/>
          </p:spPr>
          <p:txBody>
            <a:bodyPr wrap="none" rtlCol="0">
              <a:spAutoFit/>
            </a:bodyPr>
            <a:lstStyle/>
            <a:p>
              <a:r>
                <a:rPr lang="zh-CN" altLang="en-US" sz="1400" b="1" dirty="0">
                  <a:solidFill>
                    <a:schemeClr val="bg2">
                      <a:lumMod val="50000"/>
                    </a:schemeClr>
                  </a:solidFill>
                  <a:latin typeface="微软雅黑" panose="020B0503020204020204" pitchFamily="34" charset="-122"/>
                  <a:ea typeface="微软雅黑" panose="020B0503020204020204" pitchFamily="34" charset="-122"/>
                </a:rPr>
                <a:t>开发有质量</a:t>
              </a:r>
            </a:p>
          </p:txBody>
        </p:sp>
        <p:sp>
          <p:nvSpPr>
            <p:cNvPr id="20" name="TextBox 97">
              <a:extLst>
                <a:ext uri="{FF2B5EF4-FFF2-40B4-BE49-F238E27FC236}">
                  <a16:creationId xmlns:a16="http://schemas.microsoft.com/office/drawing/2014/main" id="{6CFE9818-4E1C-964C-87FE-FB127765ACA7}"/>
                </a:ext>
              </a:extLst>
            </p:cNvPr>
            <p:cNvSpPr txBox="1"/>
            <p:nvPr/>
          </p:nvSpPr>
          <p:spPr>
            <a:xfrm>
              <a:off x="8230130" y="1317889"/>
              <a:ext cx="1521699" cy="616579"/>
            </a:xfrm>
            <a:prstGeom prst="rect">
              <a:avLst/>
            </a:prstGeom>
            <a:noFill/>
            <a:effectLst/>
          </p:spPr>
          <p:txBody>
            <a:bodyPr wrap="square" rtlCol="0">
              <a:spAutoFit/>
            </a:bodyPr>
            <a:lstStyle/>
            <a:p>
              <a:pPr>
                <a:lnSpc>
                  <a:spcPts val="1400"/>
                </a:lnSpc>
                <a:buFont typeface="Arial" pitchFamily="34" charset="0"/>
                <a:buChar char="•"/>
              </a:pPr>
              <a:r>
                <a:rPr lang="zh-CN" altLang="en-US" sz="1000" dirty="0">
                  <a:solidFill>
                    <a:schemeClr val="bg1"/>
                  </a:solidFill>
                  <a:latin typeface="微软雅黑" panose="020B0503020204020204" pitchFamily="34" charset="-122"/>
                  <a:ea typeface="微软雅黑" panose="020B0503020204020204" pitchFamily="34" charset="-122"/>
                </a:rPr>
                <a:t>指标体系设计</a:t>
              </a:r>
              <a:endParaRPr lang="en-US" altLang="zh-CN" sz="1000" dirty="0">
                <a:solidFill>
                  <a:schemeClr val="bg1"/>
                </a:solidFill>
                <a:latin typeface="微软雅黑" panose="020B0503020204020204" pitchFamily="34" charset="-122"/>
                <a:ea typeface="微软雅黑" panose="020B0503020204020204" pitchFamily="34" charset="-122"/>
              </a:endParaRPr>
            </a:p>
            <a:p>
              <a:pPr>
                <a:lnSpc>
                  <a:spcPts val="1400"/>
                </a:lnSpc>
                <a:buFont typeface="Arial" pitchFamily="34" charset="0"/>
                <a:buChar char="•"/>
              </a:pPr>
              <a:r>
                <a:rPr lang="zh-CN" altLang="en-US" sz="1000" dirty="0">
                  <a:solidFill>
                    <a:schemeClr val="bg1"/>
                  </a:solidFill>
                  <a:latin typeface="微软雅黑" panose="020B0503020204020204" pitchFamily="34" charset="-122"/>
                  <a:ea typeface="微软雅黑" panose="020B0503020204020204" pitchFamily="34" charset="-122"/>
                </a:rPr>
                <a:t>管理可视化设计</a:t>
              </a:r>
              <a:endParaRPr lang="en-US" altLang="zh-CN" sz="1000" dirty="0">
                <a:solidFill>
                  <a:schemeClr val="bg1"/>
                </a:solidFill>
                <a:latin typeface="微软雅黑" panose="020B0503020204020204" pitchFamily="34" charset="-122"/>
                <a:ea typeface="微软雅黑" panose="020B0503020204020204" pitchFamily="34" charset="-122"/>
              </a:endParaRPr>
            </a:p>
            <a:p>
              <a:pPr>
                <a:lnSpc>
                  <a:spcPts val="1400"/>
                </a:lnSpc>
                <a:buFont typeface="Arial" pitchFamily="34" charset="0"/>
                <a:buChar char="•"/>
              </a:pPr>
              <a:r>
                <a:rPr lang="en-US" altLang="zh-CN" sz="1000" dirty="0">
                  <a:solidFill>
                    <a:schemeClr val="bg1"/>
                  </a:solidFill>
                  <a:latin typeface="微软雅黑" panose="020B0503020204020204" pitchFamily="34" charset="-122"/>
                  <a:ea typeface="微软雅黑" panose="020B0503020204020204" pitchFamily="34" charset="-122"/>
                </a:rPr>
                <a:t>…</a:t>
              </a:r>
              <a:endParaRPr lang="zh-CN" altLang="en-US" sz="1000" dirty="0">
                <a:solidFill>
                  <a:schemeClr val="bg1"/>
                </a:solidFill>
                <a:latin typeface="微软雅黑" panose="020B0503020204020204" pitchFamily="34" charset="-122"/>
                <a:ea typeface="微软雅黑" panose="020B0503020204020204" pitchFamily="34" charset="-122"/>
              </a:endParaRPr>
            </a:p>
          </p:txBody>
        </p:sp>
        <p:sp>
          <p:nvSpPr>
            <p:cNvPr id="21" name="TextBox 103">
              <a:extLst>
                <a:ext uri="{FF2B5EF4-FFF2-40B4-BE49-F238E27FC236}">
                  <a16:creationId xmlns:a16="http://schemas.microsoft.com/office/drawing/2014/main" id="{C0C3A9E0-DF84-2A41-8C7C-C0DE13A0E6DD}"/>
                </a:ext>
              </a:extLst>
            </p:cNvPr>
            <p:cNvSpPr txBox="1"/>
            <p:nvPr/>
          </p:nvSpPr>
          <p:spPr>
            <a:xfrm>
              <a:off x="8006964" y="2695118"/>
              <a:ext cx="1003817" cy="337788"/>
            </a:xfrm>
            <a:prstGeom prst="rect">
              <a:avLst/>
            </a:prstGeom>
            <a:noFill/>
            <a:effectLst/>
          </p:spPr>
          <p:txBody>
            <a:bodyPr wrap="none" rtlCol="0">
              <a:spAutoFit/>
            </a:bodyPr>
            <a:lstStyle/>
            <a:p>
              <a:r>
                <a:rPr lang="zh-CN" altLang="en-US" sz="1400" b="1" dirty="0">
                  <a:solidFill>
                    <a:schemeClr val="bg2">
                      <a:lumMod val="50000"/>
                    </a:schemeClr>
                  </a:solidFill>
                  <a:latin typeface="微软雅黑" panose="020B0503020204020204" pitchFamily="34" charset="-122"/>
                  <a:ea typeface="微软雅黑" panose="020B0503020204020204" pitchFamily="34" charset="-122"/>
                </a:rPr>
                <a:t>开发有速度</a:t>
              </a:r>
            </a:p>
          </p:txBody>
        </p:sp>
        <p:sp>
          <p:nvSpPr>
            <p:cNvPr id="22" name="TextBox 105">
              <a:extLst>
                <a:ext uri="{FF2B5EF4-FFF2-40B4-BE49-F238E27FC236}">
                  <a16:creationId xmlns:a16="http://schemas.microsoft.com/office/drawing/2014/main" id="{4E7549D6-5E7B-CB47-84A4-D2521559926A}"/>
                </a:ext>
              </a:extLst>
            </p:cNvPr>
            <p:cNvSpPr txBox="1"/>
            <p:nvPr/>
          </p:nvSpPr>
          <p:spPr>
            <a:xfrm>
              <a:off x="8010794" y="4192627"/>
              <a:ext cx="837306" cy="337788"/>
            </a:xfrm>
            <a:prstGeom prst="rect">
              <a:avLst/>
            </a:prstGeom>
            <a:noFill/>
            <a:effectLst/>
          </p:spPr>
          <p:txBody>
            <a:bodyPr wrap="none" rtlCol="0">
              <a:spAutoFit/>
            </a:bodyPr>
            <a:lstStyle/>
            <a:p>
              <a:r>
                <a:rPr lang="zh-CN" altLang="en-US" sz="1400" b="1" dirty="0">
                  <a:solidFill>
                    <a:schemeClr val="bg2">
                      <a:lumMod val="50000"/>
                    </a:schemeClr>
                  </a:solidFill>
                  <a:latin typeface="微软雅黑" panose="020B0503020204020204" pitchFamily="34" charset="-122"/>
                  <a:ea typeface="微软雅黑" panose="020B0503020204020204" pitchFamily="34" charset="-122"/>
                </a:rPr>
                <a:t>系统规划</a:t>
              </a:r>
            </a:p>
          </p:txBody>
        </p:sp>
        <p:sp>
          <p:nvSpPr>
            <p:cNvPr id="23" name="TextBox 106">
              <a:extLst>
                <a:ext uri="{FF2B5EF4-FFF2-40B4-BE49-F238E27FC236}">
                  <a16:creationId xmlns:a16="http://schemas.microsoft.com/office/drawing/2014/main" id="{4FA65E75-BCFB-394D-8FFF-3526E5859BBA}"/>
                </a:ext>
              </a:extLst>
            </p:cNvPr>
            <p:cNvSpPr txBox="1"/>
            <p:nvPr/>
          </p:nvSpPr>
          <p:spPr>
            <a:xfrm>
              <a:off x="7909483" y="4689436"/>
              <a:ext cx="2129453" cy="616579"/>
            </a:xfrm>
            <a:prstGeom prst="rect">
              <a:avLst/>
            </a:prstGeom>
            <a:noFill/>
            <a:effectLst/>
          </p:spPr>
          <p:txBody>
            <a:bodyPr wrap="square" rtlCol="0">
              <a:spAutoFit/>
            </a:bodyPr>
            <a:lstStyle/>
            <a:p>
              <a:pPr>
                <a:lnSpc>
                  <a:spcPts val="1400"/>
                </a:lnSpc>
                <a:buFont typeface="Arial" pitchFamily="34" charset="0"/>
                <a:buChar char="•"/>
              </a:pPr>
              <a:r>
                <a:rPr lang="zh-CN" altLang="en-US" sz="1000" dirty="0">
                  <a:solidFill>
                    <a:schemeClr val="bg1"/>
                  </a:solidFill>
                  <a:latin typeface="微软雅黑" panose="020B0503020204020204" pitchFamily="34" charset="-122"/>
                  <a:ea typeface="微软雅黑" panose="020B0503020204020204" pitchFamily="34" charset="-122"/>
                </a:rPr>
                <a:t>企业数据服务平台实施规划</a:t>
              </a:r>
              <a:endParaRPr lang="en-US" altLang="zh-CN" sz="1000" dirty="0">
                <a:solidFill>
                  <a:schemeClr val="bg1"/>
                </a:solidFill>
                <a:latin typeface="微软雅黑" panose="020B0503020204020204" pitchFamily="34" charset="-122"/>
                <a:ea typeface="微软雅黑" panose="020B0503020204020204" pitchFamily="34" charset="-122"/>
              </a:endParaRPr>
            </a:p>
            <a:p>
              <a:pPr>
                <a:lnSpc>
                  <a:spcPts val="1400"/>
                </a:lnSpc>
                <a:buFont typeface="Arial" pitchFamily="34" charset="0"/>
                <a:buChar char="•"/>
              </a:pPr>
              <a:r>
                <a:rPr lang="zh-CN" altLang="en-US" sz="1000" dirty="0">
                  <a:solidFill>
                    <a:schemeClr val="bg1"/>
                  </a:solidFill>
                  <a:latin typeface="微软雅黑" panose="020B0503020204020204" pitchFamily="34" charset="-122"/>
                  <a:ea typeface="微软雅黑" panose="020B0503020204020204" pitchFamily="34" charset="-122"/>
                </a:rPr>
                <a:t>企业运营管理实施路线规划</a:t>
              </a:r>
              <a:endParaRPr lang="en-US" altLang="zh-CN" sz="1000" dirty="0">
                <a:solidFill>
                  <a:schemeClr val="bg1"/>
                </a:solidFill>
                <a:latin typeface="微软雅黑" panose="020B0503020204020204" pitchFamily="34" charset="-122"/>
                <a:ea typeface="微软雅黑" panose="020B0503020204020204" pitchFamily="34" charset="-122"/>
              </a:endParaRPr>
            </a:p>
            <a:p>
              <a:pPr>
                <a:lnSpc>
                  <a:spcPts val="1400"/>
                </a:lnSpc>
                <a:buFont typeface="Arial" pitchFamily="34" charset="0"/>
                <a:buChar char="•"/>
              </a:pPr>
              <a:r>
                <a:rPr lang="en-US" altLang="zh-CN" sz="1000" dirty="0">
                  <a:solidFill>
                    <a:schemeClr val="bg1"/>
                  </a:solidFill>
                  <a:latin typeface="微软雅黑" panose="020B0503020204020204" pitchFamily="34" charset="-122"/>
                  <a:ea typeface="微软雅黑" panose="020B0503020204020204" pitchFamily="34" charset="-122"/>
                </a:rPr>
                <a:t>...</a:t>
              </a:r>
              <a:endParaRPr lang="zh-CN" altLang="en-US" sz="1000" dirty="0">
                <a:solidFill>
                  <a:schemeClr val="bg1"/>
                </a:solidFill>
                <a:latin typeface="微软雅黑" panose="020B0503020204020204" pitchFamily="34" charset="-122"/>
                <a:ea typeface="微软雅黑" panose="020B0503020204020204" pitchFamily="34" charset="-122"/>
              </a:endParaRPr>
            </a:p>
          </p:txBody>
        </p:sp>
        <p:sp>
          <p:nvSpPr>
            <p:cNvPr id="24" name="TextBox 117">
              <a:extLst>
                <a:ext uri="{FF2B5EF4-FFF2-40B4-BE49-F238E27FC236}">
                  <a16:creationId xmlns:a16="http://schemas.microsoft.com/office/drawing/2014/main" id="{0788F076-B6AC-A542-A5FA-A1593575E5CB}"/>
                </a:ext>
              </a:extLst>
            </p:cNvPr>
            <p:cNvSpPr txBox="1"/>
            <p:nvPr/>
          </p:nvSpPr>
          <p:spPr>
            <a:xfrm>
              <a:off x="6833608" y="4073111"/>
              <a:ext cx="1050172" cy="287119"/>
            </a:xfrm>
            <a:prstGeom prst="rect">
              <a:avLst/>
            </a:prstGeom>
            <a:noFill/>
            <a:effectLst/>
          </p:spPr>
          <p:txBody>
            <a:bodyPr wrap="square" rtlCol="0">
              <a:spAutoFit/>
            </a:bodyPr>
            <a:lstStyle/>
            <a:p>
              <a:r>
                <a:rPr lang="zh-CN" altLang="en-US" sz="1100" b="1" dirty="0">
                  <a:solidFill>
                    <a:schemeClr val="bg1"/>
                  </a:solidFill>
                  <a:latin typeface="微软雅黑" panose="020B0503020204020204" pitchFamily="34" charset="-122"/>
                  <a:ea typeface="微软雅黑" panose="020B0503020204020204" pitchFamily="34" charset="-122"/>
                </a:rPr>
                <a:t>源码可读</a:t>
              </a:r>
            </a:p>
          </p:txBody>
        </p:sp>
        <p:sp>
          <p:nvSpPr>
            <p:cNvPr id="25" name="TextBox 118">
              <a:extLst>
                <a:ext uri="{FF2B5EF4-FFF2-40B4-BE49-F238E27FC236}">
                  <a16:creationId xmlns:a16="http://schemas.microsoft.com/office/drawing/2014/main" id="{BFBC1BD6-4359-CA48-9F74-3B7BFD2E4C10}"/>
                </a:ext>
              </a:extLst>
            </p:cNvPr>
            <p:cNvSpPr txBox="1"/>
            <p:nvPr/>
          </p:nvSpPr>
          <p:spPr>
            <a:xfrm>
              <a:off x="7010788" y="2934525"/>
              <a:ext cx="1084465" cy="472902"/>
            </a:xfrm>
            <a:prstGeom prst="rect">
              <a:avLst/>
            </a:prstGeom>
            <a:noFill/>
            <a:effectLst/>
          </p:spPr>
          <p:txBody>
            <a:bodyPr wrap="square" rtlCol="0">
              <a:spAutoFit/>
            </a:bodyPr>
            <a:lstStyle/>
            <a:p>
              <a:r>
                <a:rPr lang="zh-CN" altLang="en-US" sz="1100" b="1" dirty="0">
                  <a:solidFill>
                    <a:schemeClr val="bg1"/>
                  </a:solidFill>
                  <a:latin typeface="微软雅黑" panose="020B0503020204020204" pitchFamily="34" charset="-122"/>
                  <a:ea typeface="微软雅黑" panose="020B0503020204020204" pitchFamily="34" charset="-122"/>
                </a:rPr>
                <a:t>框架原理</a:t>
              </a:r>
            </a:p>
            <a:p>
              <a:endParaRPr lang="zh-CN" altLang="en-US" sz="1100" dirty="0">
                <a:solidFill>
                  <a:schemeClr val="bg1"/>
                </a:solidFill>
                <a:latin typeface="微软雅黑" panose="020B0503020204020204" pitchFamily="34" charset="-122"/>
                <a:ea typeface="微软雅黑" panose="020B0503020204020204" pitchFamily="34" charset="-122"/>
              </a:endParaRPr>
            </a:p>
          </p:txBody>
        </p:sp>
        <p:sp>
          <p:nvSpPr>
            <p:cNvPr id="26" name="TextBox 119">
              <a:extLst>
                <a:ext uri="{FF2B5EF4-FFF2-40B4-BE49-F238E27FC236}">
                  <a16:creationId xmlns:a16="http://schemas.microsoft.com/office/drawing/2014/main" id="{8048FD32-B48F-384E-84F0-56411918A165}"/>
                </a:ext>
              </a:extLst>
            </p:cNvPr>
            <p:cNvSpPr txBox="1"/>
            <p:nvPr/>
          </p:nvSpPr>
          <p:spPr>
            <a:xfrm>
              <a:off x="5771190" y="2205989"/>
              <a:ext cx="821949" cy="287119"/>
            </a:xfrm>
            <a:prstGeom prst="rect">
              <a:avLst/>
            </a:prstGeom>
            <a:noFill/>
            <a:effectLst/>
          </p:spPr>
          <p:txBody>
            <a:bodyPr wrap="none" rtlCol="0">
              <a:spAutoFit/>
            </a:bodyPr>
            <a:lstStyle/>
            <a:p>
              <a:r>
                <a:rPr lang="zh-CN" altLang="en-US" sz="1100" b="1" dirty="0">
                  <a:solidFill>
                    <a:schemeClr val="bg1"/>
                  </a:solidFill>
                  <a:latin typeface="微软雅黑" panose="020B0503020204020204" pitchFamily="34" charset="-122"/>
                  <a:ea typeface="微软雅黑" panose="020B0503020204020204" pitchFamily="34" charset="-122"/>
                </a:rPr>
                <a:t>基础语言</a:t>
              </a:r>
            </a:p>
          </p:txBody>
        </p:sp>
        <p:sp>
          <p:nvSpPr>
            <p:cNvPr id="27" name="TextBox 120">
              <a:extLst>
                <a:ext uri="{FF2B5EF4-FFF2-40B4-BE49-F238E27FC236}">
                  <a16:creationId xmlns:a16="http://schemas.microsoft.com/office/drawing/2014/main" id="{1CD113D7-CEAC-CF4A-A1E8-DFDAF7460332}"/>
                </a:ext>
              </a:extLst>
            </p:cNvPr>
            <p:cNvSpPr txBox="1"/>
            <p:nvPr/>
          </p:nvSpPr>
          <p:spPr>
            <a:xfrm>
              <a:off x="4470875" y="2994262"/>
              <a:ext cx="1267716" cy="472902"/>
            </a:xfrm>
            <a:prstGeom prst="rect">
              <a:avLst/>
            </a:prstGeom>
            <a:noFill/>
            <a:effectLst/>
          </p:spPr>
          <p:txBody>
            <a:bodyPr wrap="square" rtlCol="0">
              <a:spAutoFit/>
            </a:bodyPr>
            <a:lstStyle/>
            <a:p>
              <a:r>
                <a:rPr lang="en-US" altLang="zh-CN" sz="1100" b="1" dirty="0">
                  <a:solidFill>
                    <a:schemeClr val="bg1"/>
                  </a:solidFill>
                  <a:latin typeface="微软雅黑" panose="020B0503020204020204" pitchFamily="34" charset="-122"/>
                  <a:ea typeface="微软雅黑" panose="020B0503020204020204" pitchFamily="34" charset="-122"/>
                </a:rPr>
                <a:t>SQL</a:t>
              </a:r>
              <a:r>
                <a:rPr lang="zh-CN" altLang="en-US" sz="1100" b="1" dirty="0">
                  <a:solidFill>
                    <a:schemeClr val="bg1"/>
                  </a:solidFill>
                  <a:latin typeface="微软雅黑" panose="020B0503020204020204" pitchFamily="34" charset="-122"/>
                  <a:ea typeface="微软雅黑" panose="020B0503020204020204" pitchFamily="34" charset="-122"/>
                </a:rPr>
                <a:t>优化</a:t>
              </a:r>
            </a:p>
            <a:p>
              <a:endParaRPr lang="zh-CN" altLang="en-US" sz="1100" b="1" dirty="0">
                <a:solidFill>
                  <a:schemeClr val="bg1"/>
                </a:solidFill>
                <a:latin typeface="微软雅黑" panose="020B0503020204020204" pitchFamily="34" charset="-122"/>
                <a:ea typeface="微软雅黑" panose="020B0503020204020204" pitchFamily="34" charset="-122"/>
              </a:endParaRPr>
            </a:p>
          </p:txBody>
        </p:sp>
        <p:sp>
          <p:nvSpPr>
            <p:cNvPr id="28" name="TextBox 51">
              <a:extLst>
                <a:ext uri="{FF2B5EF4-FFF2-40B4-BE49-F238E27FC236}">
                  <a16:creationId xmlns:a16="http://schemas.microsoft.com/office/drawing/2014/main" id="{15E1D721-B2B9-8742-AFC7-68312087DEC0}"/>
                </a:ext>
              </a:extLst>
            </p:cNvPr>
            <p:cNvSpPr txBox="1"/>
            <p:nvPr/>
          </p:nvSpPr>
          <p:spPr>
            <a:xfrm>
              <a:off x="5524566" y="3842066"/>
              <a:ext cx="1401270" cy="304347"/>
            </a:xfrm>
            <a:prstGeom prst="rect">
              <a:avLst/>
            </a:prstGeom>
            <a:noFill/>
            <a:effectLst/>
          </p:spPr>
          <p:txBody>
            <a:bodyPr wrap="none" rtlCol="0">
              <a:prstTxWarp prst="textArchDown">
                <a:avLst>
                  <a:gd name="adj" fmla="val 20940006"/>
                </a:avLst>
              </a:prstTxWarp>
              <a:spAutoFit/>
            </a:bodyPr>
            <a:lstStyle/>
            <a:p>
              <a:endParaRPr lang="zh-CN" altLang="en-US" sz="1200" dirty="0">
                <a:solidFill>
                  <a:schemeClr val="accent1">
                    <a:lumMod val="75000"/>
                  </a:schemeClr>
                </a:solidFill>
                <a:latin typeface="微软雅黑" panose="020B0503020204020204" pitchFamily="34" charset="-122"/>
                <a:ea typeface="微软雅黑" panose="020B0503020204020204" pitchFamily="34" charset="-122"/>
              </a:endParaRPr>
            </a:p>
          </p:txBody>
        </p:sp>
        <p:sp>
          <p:nvSpPr>
            <p:cNvPr id="29" name="TextBox 52">
              <a:extLst>
                <a:ext uri="{FF2B5EF4-FFF2-40B4-BE49-F238E27FC236}">
                  <a16:creationId xmlns:a16="http://schemas.microsoft.com/office/drawing/2014/main" id="{8896DA53-9785-0441-8FFB-5FD96967DBDE}"/>
                </a:ext>
              </a:extLst>
            </p:cNvPr>
            <p:cNvSpPr txBox="1"/>
            <p:nvPr/>
          </p:nvSpPr>
          <p:spPr>
            <a:xfrm rot="187208">
              <a:off x="5606778" y="2866914"/>
              <a:ext cx="1639062" cy="271960"/>
            </a:xfrm>
            <a:prstGeom prst="rect">
              <a:avLst/>
            </a:prstGeom>
            <a:noFill/>
            <a:effectLst/>
          </p:spPr>
          <p:txBody>
            <a:bodyPr wrap="none" rtlCol="0">
              <a:prstTxWarp prst="textCircle">
                <a:avLst/>
              </a:prstTxWarp>
              <a:spAutoFit/>
            </a:bodyPr>
            <a:lstStyle/>
            <a:p>
              <a:r>
                <a:rPr lang="zh-CN" altLang="en-US" sz="1200" dirty="0">
                  <a:solidFill>
                    <a:schemeClr val="accent1">
                      <a:lumMod val="75000"/>
                    </a:schemeClr>
                  </a:solidFill>
                  <a:latin typeface="微软雅黑" panose="020B0503020204020204" pitchFamily="34" charset="-122"/>
                  <a:ea typeface="微软雅黑" panose="020B0503020204020204" pitchFamily="34" charset="-122"/>
                </a:rPr>
                <a:t>更高效，更优质</a:t>
              </a:r>
            </a:p>
          </p:txBody>
        </p:sp>
        <p:sp>
          <p:nvSpPr>
            <p:cNvPr id="33" name="TextBox 107">
              <a:extLst>
                <a:ext uri="{FF2B5EF4-FFF2-40B4-BE49-F238E27FC236}">
                  <a16:creationId xmlns:a16="http://schemas.microsoft.com/office/drawing/2014/main" id="{DAA84197-CA21-5E41-B4CE-2E8D47AC6B53}"/>
                </a:ext>
              </a:extLst>
            </p:cNvPr>
            <p:cNvSpPr txBox="1"/>
            <p:nvPr/>
          </p:nvSpPr>
          <p:spPr>
            <a:xfrm>
              <a:off x="5950263" y="5318802"/>
              <a:ext cx="837306" cy="337788"/>
            </a:xfrm>
            <a:prstGeom prst="rect">
              <a:avLst/>
            </a:prstGeom>
            <a:noFill/>
            <a:effectLst/>
          </p:spPr>
          <p:txBody>
            <a:bodyPr wrap="none" rtlCol="0">
              <a:spAutoFit/>
            </a:bodyPr>
            <a:lstStyle/>
            <a:p>
              <a:r>
                <a:rPr lang="zh-CN" altLang="en-US" sz="1400" b="1" dirty="0">
                  <a:solidFill>
                    <a:schemeClr val="bg2">
                      <a:lumMod val="50000"/>
                    </a:schemeClr>
                  </a:solidFill>
                  <a:latin typeface="微软雅黑" panose="020B0503020204020204" pitchFamily="34" charset="-122"/>
                  <a:ea typeface="微软雅黑" panose="020B0503020204020204" pitchFamily="34" charset="-122"/>
                </a:rPr>
                <a:t>快速沟通</a:t>
              </a:r>
            </a:p>
          </p:txBody>
        </p:sp>
        <p:sp>
          <p:nvSpPr>
            <p:cNvPr id="34" name="TextBox 108">
              <a:extLst>
                <a:ext uri="{FF2B5EF4-FFF2-40B4-BE49-F238E27FC236}">
                  <a16:creationId xmlns:a16="http://schemas.microsoft.com/office/drawing/2014/main" id="{B3055C87-949E-4743-923F-4B1CB89B98DF}"/>
                </a:ext>
              </a:extLst>
            </p:cNvPr>
            <p:cNvSpPr txBox="1"/>
            <p:nvPr/>
          </p:nvSpPr>
          <p:spPr>
            <a:xfrm>
              <a:off x="5933414" y="5554826"/>
              <a:ext cx="2058834" cy="676700"/>
            </a:xfrm>
            <a:prstGeom prst="rect">
              <a:avLst/>
            </a:prstGeom>
            <a:noFill/>
            <a:effectLst/>
          </p:spPr>
          <p:txBody>
            <a:bodyPr wrap="square" rtlCol="0">
              <a:spAutoFit/>
            </a:bodyPr>
            <a:lstStyle/>
            <a:p>
              <a:pPr>
                <a:lnSpc>
                  <a:spcPts val="1400"/>
                </a:lnSpc>
                <a:buFont typeface="Arial" pitchFamily="34" charset="0"/>
                <a:buChar char="•"/>
              </a:pPr>
              <a:r>
                <a:rPr lang="zh-CN" altLang="en-US" sz="1000" dirty="0">
                  <a:solidFill>
                    <a:schemeClr val="bg1"/>
                  </a:solidFill>
                  <a:latin typeface="微软雅黑" panose="020B0503020204020204" pitchFamily="34" charset="-122"/>
                  <a:ea typeface="微软雅黑" panose="020B0503020204020204" pitchFamily="34" charset="-122"/>
                </a:rPr>
                <a:t>敏捷省区化</a:t>
              </a:r>
              <a:r>
                <a:rPr lang="en-US" altLang="zh-CN" sz="1000" dirty="0">
                  <a:solidFill>
                    <a:schemeClr val="bg1"/>
                  </a:solidFill>
                  <a:latin typeface="微软雅黑" panose="020B0503020204020204" pitchFamily="34" charset="-122"/>
                  <a:ea typeface="微软雅黑" panose="020B0503020204020204" pitchFamily="34" charset="-122"/>
                </a:rPr>
                <a:t>BI</a:t>
              </a:r>
              <a:r>
                <a:rPr lang="zh-CN" altLang="en-US" sz="1000" dirty="0">
                  <a:solidFill>
                    <a:schemeClr val="bg1"/>
                  </a:solidFill>
                  <a:latin typeface="微软雅黑" panose="020B0503020204020204" pitchFamily="34" charset="-122"/>
                  <a:ea typeface="微软雅黑" panose="020B0503020204020204" pitchFamily="34" charset="-122"/>
                </a:rPr>
                <a:t>实施</a:t>
              </a:r>
              <a:endParaRPr lang="en-US" altLang="zh-CN" sz="1000" dirty="0">
                <a:solidFill>
                  <a:schemeClr val="bg1"/>
                </a:solidFill>
                <a:latin typeface="微软雅黑" panose="020B0503020204020204" pitchFamily="34" charset="-122"/>
                <a:ea typeface="微软雅黑" panose="020B0503020204020204" pitchFamily="34" charset="-122"/>
              </a:endParaRPr>
            </a:p>
            <a:p>
              <a:pPr>
                <a:lnSpc>
                  <a:spcPts val="1400"/>
                </a:lnSpc>
                <a:buFont typeface="Arial" pitchFamily="34" charset="0"/>
                <a:buChar char="•"/>
              </a:pPr>
              <a:r>
                <a:rPr lang="zh-CN" altLang="en-US" sz="1000" dirty="0">
                  <a:solidFill>
                    <a:schemeClr val="bg1"/>
                  </a:solidFill>
                  <a:latin typeface="微软雅黑" panose="020B0503020204020204" pitchFamily="34" charset="-122"/>
                  <a:ea typeface="微软雅黑" panose="020B0503020204020204" pitchFamily="34" charset="-122"/>
                </a:rPr>
                <a:t>数据中台实施</a:t>
              </a:r>
              <a:endParaRPr lang="en-US" altLang="zh-CN" sz="1000" dirty="0">
                <a:solidFill>
                  <a:schemeClr val="bg1"/>
                </a:solidFill>
                <a:latin typeface="微软雅黑" panose="020B0503020204020204" pitchFamily="34" charset="-122"/>
                <a:ea typeface="微软雅黑" panose="020B0503020204020204" pitchFamily="34" charset="-122"/>
              </a:endParaRPr>
            </a:p>
            <a:p>
              <a:pPr>
                <a:lnSpc>
                  <a:spcPts val="1400"/>
                </a:lnSpc>
                <a:buFont typeface="Arial" pitchFamily="34" charset="0"/>
                <a:buChar char="•"/>
              </a:pPr>
              <a:r>
                <a:rPr lang="zh-CN" altLang="en-US" sz="1000" dirty="0">
                  <a:solidFill>
                    <a:schemeClr val="bg1"/>
                  </a:solidFill>
                  <a:latin typeface="微软雅黑" panose="020B0503020204020204" pitchFamily="34" charset="-122"/>
                  <a:ea typeface="微软雅黑" panose="020B0503020204020204" pitchFamily="34" charset="-122"/>
                </a:rPr>
                <a:t>大数据平台应用实施</a:t>
              </a:r>
              <a:endParaRPr lang="en-US" altLang="zh-CN" sz="1000" dirty="0">
                <a:solidFill>
                  <a:schemeClr val="bg1"/>
                </a:solidFill>
                <a:latin typeface="微软雅黑" panose="020B0503020204020204" pitchFamily="34" charset="-122"/>
                <a:ea typeface="微软雅黑" panose="020B0503020204020204" pitchFamily="34" charset="-122"/>
              </a:endParaRPr>
            </a:p>
          </p:txBody>
        </p:sp>
        <p:sp>
          <p:nvSpPr>
            <p:cNvPr id="36" name="TextBox 58">
              <a:extLst>
                <a:ext uri="{FF2B5EF4-FFF2-40B4-BE49-F238E27FC236}">
                  <a16:creationId xmlns:a16="http://schemas.microsoft.com/office/drawing/2014/main" id="{5BF2E978-5893-AD47-9C3D-471EA7714DFB}"/>
                </a:ext>
              </a:extLst>
            </p:cNvPr>
            <p:cNvSpPr txBox="1"/>
            <p:nvPr/>
          </p:nvSpPr>
          <p:spPr>
            <a:xfrm>
              <a:off x="5707336" y="4782664"/>
              <a:ext cx="990293" cy="287119"/>
            </a:xfrm>
            <a:prstGeom prst="rect">
              <a:avLst/>
            </a:prstGeom>
            <a:noFill/>
            <a:effectLst/>
          </p:spPr>
          <p:txBody>
            <a:bodyPr wrap="square" rtlCol="0">
              <a:spAutoFit/>
            </a:bodyPr>
            <a:lstStyle/>
            <a:p>
              <a:r>
                <a:rPr lang="zh-CN" altLang="en-US" sz="1100" b="1" dirty="0">
                  <a:solidFill>
                    <a:schemeClr val="bg1"/>
                  </a:solidFill>
                  <a:latin typeface="微软雅黑" panose="020B0503020204020204" pitchFamily="34" charset="-122"/>
                  <a:ea typeface="微软雅黑" panose="020B0503020204020204" pitchFamily="34" charset="-122"/>
                </a:rPr>
                <a:t>  文档清晰</a:t>
              </a:r>
            </a:p>
          </p:txBody>
        </p:sp>
        <p:sp>
          <p:nvSpPr>
            <p:cNvPr id="37" name="TextBox 113">
              <a:extLst>
                <a:ext uri="{FF2B5EF4-FFF2-40B4-BE49-F238E27FC236}">
                  <a16:creationId xmlns:a16="http://schemas.microsoft.com/office/drawing/2014/main" id="{1C9DDD31-40CB-2C4F-B5AE-79DDF53D4BD1}"/>
                </a:ext>
              </a:extLst>
            </p:cNvPr>
            <p:cNvSpPr txBox="1"/>
            <p:nvPr/>
          </p:nvSpPr>
          <p:spPr>
            <a:xfrm>
              <a:off x="2919873" y="4139883"/>
              <a:ext cx="837306" cy="337788"/>
            </a:xfrm>
            <a:prstGeom prst="rect">
              <a:avLst/>
            </a:prstGeom>
            <a:noFill/>
            <a:effectLst/>
          </p:spPr>
          <p:txBody>
            <a:bodyPr wrap="none" rtlCol="0">
              <a:spAutoFit/>
            </a:bodyPr>
            <a:lstStyle/>
            <a:p>
              <a:r>
                <a:rPr lang="zh-CN" altLang="en-US" sz="1400" b="1" dirty="0">
                  <a:solidFill>
                    <a:schemeClr val="bg2">
                      <a:lumMod val="50000"/>
                    </a:schemeClr>
                  </a:solidFill>
                  <a:latin typeface="微软雅黑" panose="020B0503020204020204" pitchFamily="34" charset="-122"/>
                  <a:ea typeface="微软雅黑" panose="020B0503020204020204" pitchFamily="34" charset="-122"/>
                </a:rPr>
                <a:t>简化运维</a:t>
              </a:r>
            </a:p>
          </p:txBody>
        </p:sp>
        <p:sp>
          <p:nvSpPr>
            <p:cNvPr id="38" name="TextBox 114">
              <a:extLst>
                <a:ext uri="{FF2B5EF4-FFF2-40B4-BE49-F238E27FC236}">
                  <a16:creationId xmlns:a16="http://schemas.microsoft.com/office/drawing/2014/main" id="{5A096085-ECA1-A240-B5B5-83204973D6EA}"/>
                </a:ext>
              </a:extLst>
            </p:cNvPr>
            <p:cNvSpPr txBox="1"/>
            <p:nvPr/>
          </p:nvSpPr>
          <p:spPr>
            <a:xfrm>
              <a:off x="3028571" y="4540903"/>
              <a:ext cx="1383712" cy="975652"/>
            </a:xfrm>
            <a:prstGeom prst="rect">
              <a:avLst/>
            </a:prstGeom>
            <a:noFill/>
            <a:effectLst/>
          </p:spPr>
          <p:txBody>
            <a:bodyPr wrap="none" rtlCol="0">
              <a:spAutoFit/>
            </a:bodyPr>
            <a:lstStyle/>
            <a:p>
              <a:pPr>
                <a:lnSpc>
                  <a:spcPts val="1400"/>
                </a:lnSpc>
                <a:buFont typeface="Arial" pitchFamily="34" charset="0"/>
                <a:buChar char="•"/>
              </a:pPr>
              <a:r>
                <a:rPr lang="zh-CN" altLang="en-US" sz="1000" dirty="0">
                  <a:solidFill>
                    <a:schemeClr val="bg1"/>
                  </a:solidFill>
                  <a:latin typeface="微软雅黑" panose="020B0503020204020204" pitchFamily="34" charset="-122"/>
                  <a:ea typeface="微软雅黑" panose="020B0503020204020204" pitchFamily="34" charset="-122"/>
                </a:rPr>
                <a:t>数据运营组织设计</a:t>
              </a:r>
              <a:endParaRPr lang="en-US" altLang="zh-CN" sz="1000" dirty="0">
                <a:solidFill>
                  <a:schemeClr val="bg1"/>
                </a:solidFill>
                <a:latin typeface="微软雅黑" panose="020B0503020204020204" pitchFamily="34" charset="-122"/>
                <a:ea typeface="微软雅黑" panose="020B0503020204020204" pitchFamily="34" charset="-122"/>
              </a:endParaRPr>
            </a:p>
            <a:p>
              <a:pPr>
                <a:lnSpc>
                  <a:spcPts val="1400"/>
                </a:lnSpc>
                <a:buFont typeface="Arial" pitchFamily="34" charset="0"/>
                <a:buChar char="•"/>
              </a:pPr>
              <a:r>
                <a:rPr lang="zh-CN" altLang="en-US" sz="1000" dirty="0">
                  <a:solidFill>
                    <a:schemeClr val="bg1"/>
                  </a:solidFill>
                  <a:latin typeface="微软雅黑" panose="020B0503020204020204" pitchFamily="34" charset="-122"/>
                  <a:ea typeface="微软雅黑" panose="020B0503020204020204" pitchFamily="34" charset="-122"/>
                </a:rPr>
                <a:t>数据运营流程设计</a:t>
              </a:r>
              <a:endParaRPr lang="en-US" altLang="zh-CN" sz="1000" dirty="0">
                <a:solidFill>
                  <a:schemeClr val="bg1"/>
                </a:solidFill>
                <a:latin typeface="微软雅黑" panose="020B0503020204020204" pitchFamily="34" charset="-122"/>
                <a:ea typeface="微软雅黑" panose="020B0503020204020204" pitchFamily="34" charset="-122"/>
              </a:endParaRPr>
            </a:p>
            <a:p>
              <a:pPr>
                <a:lnSpc>
                  <a:spcPts val="1400"/>
                </a:lnSpc>
                <a:buFont typeface="Arial" pitchFamily="34" charset="0"/>
                <a:buChar char="•"/>
              </a:pPr>
              <a:r>
                <a:rPr lang="zh-CN" altLang="en-US" sz="1000" dirty="0">
                  <a:solidFill>
                    <a:schemeClr val="bg1"/>
                  </a:solidFill>
                  <a:latin typeface="微软雅黑" panose="020B0503020204020204" pitchFamily="34" charset="-122"/>
                  <a:ea typeface="微软雅黑" panose="020B0503020204020204" pitchFamily="34" charset="-122"/>
                </a:rPr>
                <a:t>现场系统运维与优化</a:t>
              </a:r>
              <a:endParaRPr lang="en-US" altLang="zh-CN" sz="1000" dirty="0">
                <a:solidFill>
                  <a:schemeClr val="bg1"/>
                </a:solidFill>
                <a:latin typeface="微软雅黑" panose="020B0503020204020204" pitchFamily="34" charset="-122"/>
                <a:ea typeface="微软雅黑" panose="020B0503020204020204" pitchFamily="34" charset="-122"/>
              </a:endParaRPr>
            </a:p>
            <a:p>
              <a:pPr>
                <a:lnSpc>
                  <a:spcPts val="1400"/>
                </a:lnSpc>
                <a:buFont typeface="Arial" pitchFamily="34" charset="0"/>
                <a:buChar char="•"/>
              </a:pPr>
              <a:r>
                <a:rPr lang="zh-CN" altLang="en-US" sz="1000" dirty="0">
                  <a:solidFill>
                    <a:schemeClr val="bg1"/>
                  </a:solidFill>
                  <a:latin typeface="微软雅黑" panose="020B0503020204020204" pitchFamily="34" charset="-122"/>
                  <a:ea typeface="微软雅黑" panose="020B0503020204020204" pitchFamily="34" charset="-122"/>
                </a:rPr>
                <a:t>远程系统运维与优化</a:t>
              </a:r>
              <a:endParaRPr lang="en-US" altLang="zh-CN" sz="1000" dirty="0">
                <a:solidFill>
                  <a:schemeClr val="bg1"/>
                </a:solidFill>
                <a:latin typeface="微软雅黑" panose="020B0503020204020204" pitchFamily="34" charset="-122"/>
                <a:ea typeface="微软雅黑" panose="020B0503020204020204" pitchFamily="34" charset="-122"/>
              </a:endParaRPr>
            </a:p>
            <a:p>
              <a:pPr>
                <a:lnSpc>
                  <a:spcPts val="1400"/>
                </a:lnSpc>
                <a:buFont typeface="Arial" pitchFamily="34" charset="0"/>
                <a:buChar char="•"/>
              </a:pPr>
              <a:r>
                <a:rPr lang="en-US" altLang="zh-CN" sz="1000" dirty="0">
                  <a:solidFill>
                    <a:schemeClr val="bg1"/>
                  </a:solidFill>
                  <a:latin typeface="微软雅黑" panose="020B0503020204020204" pitchFamily="34" charset="-122"/>
                  <a:ea typeface="微软雅黑" panose="020B0503020204020204" pitchFamily="34" charset="-122"/>
                </a:rPr>
                <a:t>…</a:t>
              </a:r>
              <a:endParaRPr lang="zh-CN" altLang="en-US" sz="1000" dirty="0">
                <a:solidFill>
                  <a:schemeClr val="bg1"/>
                </a:solidFill>
                <a:latin typeface="微软雅黑" panose="020B0503020204020204" pitchFamily="34" charset="-122"/>
                <a:ea typeface="微软雅黑" panose="020B0503020204020204" pitchFamily="34" charset="-122"/>
              </a:endParaRPr>
            </a:p>
          </p:txBody>
        </p:sp>
        <p:sp>
          <p:nvSpPr>
            <p:cNvPr id="39" name="TextBox 116">
              <a:extLst>
                <a:ext uri="{FF2B5EF4-FFF2-40B4-BE49-F238E27FC236}">
                  <a16:creationId xmlns:a16="http://schemas.microsoft.com/office/drawing/2014/main" id="{4B179FAD-947B-A740-93E2-944C34981773}"/>
                </a:ext>
              </a:extLst>
            </p:cNvPr>
            <p:cNvSpPr txBox="1"/>
            <p:nvPr/>
          </p:nvSpPr>
          <p:spPr>
            <a:xfrm>
              <a:off x="4569647" y="4064979"/>
              <a:ext cx="993418" cy="287119"/>
            </a:xfrm>
            <a:prstGeom prst="rect">
              <a:avLst/>
            </a:prstGeom>
            <a:noFill/>
            <a:effectLst/>
          </p:spPr>
          <p:txBody>
            <a:bodyPr wrap="square" rtlCol="0">
              <a:spAutoFit/>
            </a:bodyPr>
            <a:lstStyle/>
            <a:p>
              <a:r>
                <a:rPr lang="zh-CN" altLang="en-US" sz="1100" b="1" dirty="0">
                  <a:solidFill>
                    <a:schemeClr val="bg1"/>
                  </a:solidFill>
                  <a:latin typeface="微软雅黑" panose="020B0503020204020204" pitchFamily="34" charset="-122"/>
                  <a:ea typeface="微软雅黑" panose="020B0503020204020204" pitchFamily="34" charset="-122"/>
                </a:rPr>
                <a:t>系统运维</a:t>
              </a:r>
            </a:p>
          </p:txBody>
        </p:sp>
        <p:pic>
          <p:nvPicPr>
            <p:cNvPr id="40" name="Picture 8" descr="C:\Users\Wendy\Desktop\智能运维.png">
              <a:extLst>
                <a:ext uri="{FF2B5EF4-FFF2-40B4-BE49-F238E27FC236}">
                  <a16:creationId xmlns:a16="http://schemas.microsoft.com/office/drawing/2014/main" id="{21C3573D-5AE5-F140-859F-96536A4D1644}"/>
                </a:ext>
              </a:extLst>
            </p:cNvPr>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4741401" y="3715155"/>
              <a:ext cx="379399" cy="373712"/>
            </a:xfrm>
            <a:prstGeom prst="rect">
              <a:avLst/>
            </a:prstGeom>
            <a:noFill/>
            <a:extLst>
              <a:ext uri="{909E8E84-426E-40DD-AFC4-6F175D3DCCD1}">
                <a14:hiddenFill xmlns:a14="http://schemas.microsoft.com/office/drawing/2010/main">
                  <a:solidFill>
                    <a:srgbClr val="FFFFFF"/>
                  </a:solidFill>
                </a14:hiddenFill>
              </a:ext>
            </a:extLst>
          </p:spPr>
        </p:pic>
        <p:cxnSp>
          <p:nvCxnSpPr>
            <p:cNvPr id="42" name="直接连接符 43">
              <a:extLst>
                <a:ext uri="{FF2B5EF4-FFF2-40B4-BE49-F238E27FC236}">
                  <a16:creationId xmlns:a16="http://schemas.microsoft.com/office/drawing/2014/main" id="{52C38AAB-CF6D-FB4B-B259-3930FA283B10}"/>
                </a:ext>
              </a:extLst>
            </p:cNvPr>
            <p:cNvCxnSpPr>
              <a:cxnSpLocks/>
              <a:endCxn id="33" idx="0"/>
            </p:cNvCxnSpPr>
            <p:nvPr/>
          </p:nvCxnSpPr>
          <p:spPr>
            <a:xfrm flipH="1">
              <a:off x="6368916" y="5154453"/>
              <a:ext cx="32769" cy="164348"/>
            </a:xfrm>
            <a:prstGeom prst="line">
              <a:avLst/>
            </a:prstGeom>
            <a:ln w="19050">
              <a:solidFill>
                <a:srgbClr val="00B0F0"/>
              </a:solidFill>
            </a:ln>
            <a:effectLst/>
          </p:spPr>
          <p:style>
            <a:lnRef idx="1">
              <a:schemeClr val="accent1"/>
            </a:lnRef>
            <a:fillRef idx="0">
              <a:schemeClr val="accent1"/>
            </a:fillRef>
            <a:effectRef idx="0">
              <a:schemeClr val="accent1"/>
            </a:effectRef>
            <a:fontRef idx="minor">
              <a:schemeClr val="tx1"/>
            </a:fontRef>
          </p:style>
        </p:cxnSp>
        <p:cxnSp>
          <p:nvCxnSpPr>
            <p:cNvPr id="43" name="直接连接符 45">
              <a:extLst>
                <a:ext uri="{FF2B5EF4-FFF2-40B4-BE49-F238E27FC236}">
                  <a16:creationId xmlns:a16="http://schemas.microsoft.com/office/drawing/2014/main" id="{FDC67E08-98E2-A947-8478-98384E0B2A3E}"/>
                </a:ext>
              </a:extLst>
            </p:cNvPr>
            <p:cNvCxnSpPr/>
            <p:nvPr/>
          </p:nvCxnSpPr>
          <p:spPr>
            <a:xfrm flipH="1">
              <a:off x="4201085" y="4088867"/>
              <a:ext cx="399806" cy="390750"/>
            </a:xfrm>
            <a:prstGeom prst="line">
              <a:avLst/>
            </a:prstGeom>
            <a:ln w="19050">
              <a:solidFill>
                <a:srgbClr val="00B0F0"/>
              </a:solidFill>
            </a:ln>
            <a:effectLst/>
          </p:spPr>
          <p:style>
            <a:lnRef idx="1">
              <a:schemeClr val="accent1"/>
            </a:lnRef>
            <a:fillRef idx="0">
              <a:schemeClr val="accent1"/>
            </a:fillRef>
            <a:effectRef idx="0">
              <a:schemeClr val="accent1"/>
            </a:effectRef>
            <a:fontRef idx="minor">
              <a:schemeClr val="tx1"/>
            </a:fontRef>
          </p:style>
        </p:cxnSp>
        <p:cxnSp>
          <p:nvCxnSpPr>
            <p:cNvPr id="44" name="直接连接符 46">
              <a:extLst>
                <a:ext uri="{FF2B5EF4-FFF2-40B4-BE49-F238E27FC236}">
                  <a16:creationId xmlns:a16="http://schemas.microsoft.com/office/drawing/2014/main" id="{5F73D5D4-D03A-DF43-BBB3-C42BD4D91FE7}"/>
                </a:ext>
              </a:extLst>
            </p:cNvPr>
            <p:cNvCxnSpPr/>
            <p:nvPr/>
          </p:nvCxnSpPr>
          <p:spPr>
            <a:xfrm>
              <a:off x="2906487" y="4478371"/>
              <a:ext cx="1292853" cy="1246"/>
            </a:xfrm>
            <a:prstGeom prst="line">
              <a:avLst/>
            </a:prstGeom>
            <a:ln w="19050">
              <a:solidFill>
                <a:srgbClr val="00B0F0"/>
              </a:solidFill>
            </a:ln>
            <a:effectLst/>
          </p:spPr>
          <p:style>
            <a:lnRef idx="1">
              <a:schemeClr val="accent1"/>
            </a:lnRef>
            <a:fillRef idx="0">
              <a:schemeClr val="accent1"/>
            </a:fillRef>
            <a:effectRef idx="0">
              <a:schemeClr val="accent1"/>
            </a:effectRef>
            <a:fontRef idx="minor">
              <a:schemeClr val="tx1"/>
            </a:fontRef>
          </p:style>
        </p:cxnSp>
        <p:cxnSp>
          <p:nvCxnSpPr>
            <p:cNvPr id="45" name="直接连接符 47">
              <a:extLst>
                <a:ext uri="{FF2B5EF4-FFF2-40B4-BE49-F238E27FC236}">
                  <a16:creationId xmlns:a16="http://schemas.microsoft.com/office/drawing/2014/main" id="{DB1095F8-FE5E-C445-A92B-EAE149C7834C}"/>
                </a:ext>
              </a:extLst>
            </p:cNvPr>
            <p:cNvCxnSpPr/>
            <p:nvPr/>
          </p:nvCxnSpPr>
          <p:spPr>
            <a:xfrm flipH="1" flipV="1">
              <a:off x="4344906" y="2130850"/>
              <a:ext cx="396496" cy="410499"/>
            </a:xfrm>
            <a:prstGeom prst="line">
              <a:avLst/>
            </a:prstGeom>
            <a:ln w="19050">
              <a:solidFill>
                <a:srgbClr val="00B0F0"/>
              </a:solidFill>
            </a:ln>
            <a:effectLst/>
          </p:spPr>
          <p:style>
            <a:lnRef idx="1">
              <a:schemeClr val="accent1"/>
            </a:lnRef>
            <a:fillRef idx="0">
              <a:schemeClr val="accent1"/>
            </a:fillRef>
            <a:effectRef idx="0">
              <a:schemeClr val="accent1"/>
            </a:effectRef>
            <a:fontRef idx="minor">
              <a:schemeClr val="tx1"/>
            </a:fontRef>
          </p:style>
        </p:cxnSp>
        <p:cxnSp>
          <p:nvCxnSpPr>
            <p:cNvPr id="46" name="直接连接符 48">
              <a:extLst>
                <a:ext uri="{FF2B5EF4-FFF2-40B4-BE49-F238E27FC236}">
                  <a16:creationId xmlns:a16="http://schemas.microsoft.com/office/drawing/2014/main" id="{F41C1E5F-3D72-8644-AE8D-7297D8641AE4}"/>
                </a:ext>
              </a:extLst>
            </p:cNvPr>
            <p:cNvCxnSpPr/>
            <p:nvPr/>
          </p:nvCxnSpPr>
          <p:spPr>
            <a:xfrm>
              <a:off x="3052053" y="2130850"/>
              <a:ext cx="1292853" cy="1246"/>
            </a:xfrm>
            <a:prstGeom prst="line">
              <a:avLst/>
            </a:prstGeom>
            <a:ln w="19050">
              <a:solidFill>
                <a:srgbClr val="00B0F0"/>
              </a:solidFill>
            </a:ln>
            <a:effectLst/>
          </p:spPr>
          <p:style>
            <a:lnRef idx="1">
              <a:schemeClr val="accent1"/>
            </a:lnRef>
            <a:fillRef idx="0">
              <a:schemeClr val="accent1"/>
            </a:fillRef>
            <a:effectRef idx="0">
              <a:schemeClr val="accent1"/>
            </a:effectRef>
            <a:fontRef idx="minor">
              <a:schemeClr val="tx1"/>
            </a:fontRef>
          </p:style>
        </p:cxnSp>
        <p:sp>
          <p:nvSpPr>
            <p:cNvPr id="47" name="TextBox 97">
              <a:extLst>
                <a:ext uri="{FF2B5EF4-FFF2-40B4-BE49-F238E27FC236}">
                  <a16:creationId xmlns:a16="http://schemas.microsoft.com/office/drawing/2014/main" id="{B4B229FF-5751-D248-942A-1B9246CB0036}"/>
                </a:ext>
              </a:extLst>
            </p:cNvPr>
            <p:cNvSpPr txBox="1"/>
            <p:nvPr/>
          </p:nvSpPr>
          <p:spPr>
            <a:xfrm>
              <a:off x="7377819" y="1337859"/>
              <a:ext cx="1245475" cy="975652"/>
            </a:xfrm>
            <a:prstGeom prst="rect">
              <a:avLst/>
            </a:prstGeom>
            <a:noFill/>
            <a:effectLst/>
          </p:spPr>
          <p:txBody>
            <a:bodyPr wrap="square" rtlCol="0">
              <a:spAutoFit/>
            </a:bodyPr>
            <a:lstStyle/>
            <a:p>
              <a:pPr>
                <a:lnSpc>
                  <a:spcPts val="1400"/>
                </a:lnSpc>
                <a:buFont typeface="Arial" pitchFamily="34" charset="0"/>
                <a:buChar char="•"/>
              </a:pPr>
              <a:r>
                <a:rPr lang="zh-CN" altLang="en-US" sz="1000" dirty="0">
                  <a:solidFill>
                    <a:schemeClr val="bg1"/>
                  </a:solidFill>
                  <a:latin typeface="微软雅黑" panose="020B0503020204020204" pitchFamily="34" charset="-122"/>
                  <a:ea typeface="微软雅黑" panose="020B0503020204020204" pitchFamily="34" charset="-122"/>
                </a:rPr>
                <a:t>智慧地产</a:t>
              </a:r>
              <a:endParaRPr lang="en-US" altLang="zh-CN" sz="1000" dirty="0">
                <a:solidFill>
                  <a:schemeClr val="bg1"/>
                </a:solidFill>
                <a:latin typeface="微软雅黑" panose="020B0503020204020204" pitchFamily="34" charset="-122"/>
                <a:ea typeface="微软雅黑" panose="020B0503020204020204" pitchFamily="34" charset="-122"/>
              </a:endParaRPr>
            </a:p>
            <a:p>
              <a:pPr>
                <a:lnSpc>
                  <a:spcPts val="1400"/>
                </a:lnSpc>
                <a:buFont typeface="Arial" pitchFamily="34" charset="0"/>
                <a:buChar char="•"/>
              </a:pPr>
              <a:r>
                <a:rPr lang="zh-CN" altLang="en-US" sz="1000" dirty="0">
                  <a:solidFill>
                    <a:schemeClr val="bg1"/>
                  </a:solidFill>
                  <a:latin typeface="微软雅黑" panose="020B0503020204020204" pitchFamily="34" charset="-122"/>
                  <a:ea typeface="微软雅黑" panose="020B0503020204020204" pitchFamily="34" charset="-122"/>
                </a:rPr>
                <a:t>智慧金融</a:t>
              </a:r>
              <a:endParaRPr lang="en-US" altLang="zh-CN" sz="1000" dirty="0">
                <a:solidFill>
                  <a:schemeClr val="bg1"/>
                </a:solidFill>
                <a:latin typeface="微软雅黑" panose="020B0503020204020204" pitchFamily="34" charset="-122"/>
                <a:ea typeface="微软雅黑" panose="020B0503020204020204" pitchFamily="34" charset="-122"/>
              </a:endParaRPr>
            </a:p>
            <a:p>
              <a:pPr>
                <a:lnSpc>
                  <a:spcPts val="1400"/>
                </a:lnSpc>
                <a:buFont typeface="Arial" pitchFamily="34" charset="0"/>
                <a:buChar char="•"/>
              </a:pPr>
              <a:r>
                <a:rPr lang="zh-CN" altLang="en-US" sz="1000" dirty="0">
                  <a:solidFill>
                    <a:schemeClr val="bg1"/>
                  </a:solidFill>
                  <a:latin typeface="微软雅黑" panose="020B0503020204020204" pitchFamily="34" charset="-122"/>
                  <a:ea typeface="微软雅黑" panose="020B0503020204020204" pitchFamily="34" charset="-122"/>
                </a:rPr>
                <a:t>智慧制造</a:t>
              </a:r>
              <a:endParaRPr lang="en-US" altLang="zh-CN" sz="1000" dirty="0">
                <a:solidFill>
                  <a:schemeClr val="bg1"/>
                </a:solidFill>
                <a:latin typeface="微软雅黑" panose="020B0503020204020204" pitchFamily="34" charset="-122"/>
                <a:ea typeface="微软雅黑" panose="020B0503020204020204" pitchFamily="34" charset="-122"/>
              </a:endParaRPr>
            </a:p>
            <a:p>
              <a:pPr>
                <a:lnSpc>
                  <a:spcPts val="1400"/>
                </a:lnSpc>
                <a:buFont typeface="Arial" pitchFamily="34" charset="0"/>
                <a:buChar char="•"/>
              </a:pPr>
              <a:r>
                <a:rPr lang="zh-CN" altLang="en-US" sz="1000" dirty="0">
                  <a:solidFill>
                    <a:schemeClr val="bg1"/>
                  </a:solidFill>
                  <a:latin typeface="微软雅黑" panose="020B0503020204020204" pitchFamily="34" charset="-122"/>
                  <a:ea typeface="微软雅黑" panose="020B0503020204020204" pitchFamily="34" charset="-122"/>
                </a:rPr>
                <a:t>智慧零售</a:t>
              </a:r>
              <a:endParaRPr lang="en-US" altLang="zh-CN" sz="1000" dirty="0">
                <a:solidFill>
                  <a:schemeClr val="bg1"/>
                </a:solidFill>
                <a:latin typeface="微软雅黑" panose="020B0503020204020204" pitchFamily="34" charset="-122"/>
                <a:ea typeface="微软雅黑" panose="020B0503020204020204" pitchFamily="34" charset="-122"/>
              </a:endParaRPr>
            </a:p>
            <a:p>
              <a:pPr>
                <a:lnSpc>
                  <a:spcPts val="1400"/>
                </a:lnSpc>
                <a:buFont typeface="Arial" pitchFamily="34" charset="0"/>
                <a:buChar char="•"/>
              </a:pPr>
              <a:r>
                <a:rPr lang="en-US" altLang="zh-CN" sz="1000" dirty="0">
                  <a:solidFill>
                    <a:schemeClr val="bg1"/>
                  </a:solidFill>
                  <a:latin typeface="微软雅黑" panose="020B0503020204020204" pitchFamily="34" charset="-122"/>
                  <a:ea typeface="微软雅黑" panose="020B0503020204020204" pitchFamily="34" charset="-122"/>
                </a:rPr>
                <a:t>…</a:t>
              </a:r>
              <a:endParaRPr lang="zh-CN" altLang="en-US" sz="1000" dirty="0">
                <a:solidFill>
                  <a:schemeClr val="bg1"/>
                </a:solidFill>
                <a:latin typeface="微软雅黑" panose="020B0503020204020204" pitchFamily="34" charset="-122"/>
                <a:ea typeface="微软雅黑" panose="020B0503020204020204" pitchFamily="34" charset="-122"/>
              </a:endParaRPr>
            </a:p>
          </p:txBody>
        </p:sp>
      </p:grpSp>
      <p:sp>
        <p:nvSpPr>
          <p:cNvPr id="49" name="文本框 48">
            <a:extLst>
              <a:ext uri="{FF2B5EF4-FFF2-40B4-BE49-F238E27FC236}">
                <a16:creationId xmlns:a16="http://schemas.microsoft.com/office/drawing/2014/main" id="{1A897F62-C8CE-2944-BABB-FE0E1BA33005}"/>
              </a:ext>
            </a:extLst>
          </p:cNvPr>
          <p:cNvSpPr txBox="1"/>
          <p:nvPr/>
        </p:nvSpPr>
        <p:spPr>
          <a:xfrm>
            <a:off x="810250" y="418214"/>
            <a:ext cx="1620957" cy="523220"/>
          </a:xfrm>
          <a:prstGeom prst="rect">
            <a:avLst/>
          </a:prstGeom>
          <a:noFill/>
        </p:spPr>
        <p:txBody>
          <a:bodyPr wrap="none" rtlCol="0">
            <a:spAutoFit/>
          </a:bodyPr>
          <a:lstStyle/>
          <a:p>
            <a:r>
              <a:rPr kumimoji="1" lang="zh-CN" altLang="en-US" sz="2800" dirty="0">
                <a:highlight>
                  <a:srgbClr val="C0C0C0"/>
                </a:highlight>
              </a:rPr>
              <a:t>技能提升</a:t>
            </a:r>
          </a:p>
        </p:txBody>
      </p:sp>
      <p:sp>
        <p:nvSpPr>
          <p:cNvPr id="50" name="矩形 49">
            <a:extLst>
              <a:ext uri="{FF2B5EF4-FFF2-40B4-BE49-F238E27FC236}">
                <a16:creationId xmlns:a16="http://schemas.microsoft.com/office/drawing/2014/main" id="{DABEC36A-42C6-0948-A5EB-F2A01DBCCCA5}"/>
              </a:ext>
            </a:extLst>
          </p:cNvPr>
          <p:cNvSpPr/>
          <p:nvPr/>
        </p:nvSpPr>
        <p:spPr>
          <a:xfrm>
            <a:off x="62186" y="356659"/>
            <a:ext cx="623889" cy="584775"/>
          </a:xfrm>
          <a:prstGeom prst="rect">
            <a:avLst/>
          </a:prstGeom>
        </p:spPr>
        <p:txBody>
          <a:bodyPr wrap="none">
            <a:spAutoFit/>
          </a:bodyPr>
          <a:lstStyle/>
          <a:p>
            <a:r>
              <a:rPr lang="en-US" altLang="zh-CN" sz="3200" b="1" i="1" dirty="0">
                <a:solidFill>
                  <a:schemeClr val="bg1"/>
                </a:solidFill>
                <a:latin typeface="微软雅黑" panose="020B0503020204020204" pitchFamily="34" charset="-122"/>
                <a:ea typeface="微软雅黑" panose="020B0503020204020204" pitchFamily="34" charset="-122"/>
              </a:rPr>
              <a:t>2</a:t>
            </a:r>
            <a:r>
              <a:rPr lang="en-US" altLang="zh-CN" sz="1600" b="1" i="1" dirty="0">
                <a:solidFill>
                  <a:schemeClr val="bg1"/>
                </a:solidFill>
                <a:latin typeface="微软雅黑" panose="020B0503020204020204" pitchFamily="34" charset="-122"/>
                <a:ea typeface="微软雅黑" panose="020B0503020204020204" pitchFamily="34" charset="-122"/>
              </a:rPr>
              <a:t>.2</a:t>
            </a:r>
            <a:endParaRPr lang="zh-CN" altLang="en-US" sz="1600" dirty="0"/>
          </a:p>
        </p:txBody>
      </p:sp>
    </p:spTree>
    <p:extLst>
      <p:ext uri="{BB962C8B-B14F-4D97-AF65-F5344CB8AC3E}">
        <p14:creationId xmlns:p14="http://schemas.microsoft.com/office/powerpoint/2010/main" val="42867028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125"/>
          <p:cNvSpPr/>
          <p:nvPr/>
        </p:nvSpPr>
        <p:spPr>
          <a:xfrm>
            <a:off x="3784559" y="1434139"/>
            <a:ext cx="3672542" cy="661718"/>
          </a:xfrm>
          <a:prstGeom prst="rect">
            <a:avLst/>
          </a:prstGeom>
          <a:ln w="12700">
            <a:miter lim="400000"/>
          </a:ln>
        </p:spPr>
        <p:txBody>
          <a:bodyPr wrap="none" lIns="22859" tIns="22859" rIns="22859" bIns="22859">
            <a:spAutoFit/>
          </a:bodyPr>
          <a:lstStyle/>
          <a:p>
            <a:pPr defTabSz="455930">
              <a:defRPr sz="800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pPr>
            <a:r>
              <a:rPr sz="3335"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CONTENTS</a:t>
            </a:r>
            <a:r>
              <a:rPr sz="4000" dirty="0">
                <a:solidFill>
                  <a:srgbClr val="D81E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  </a:t>
            </a:r>
            <a:r>
              <a:rPr sz="4000" dirty="0">
                <a:solidFill>
                  <a:srgbClr val="C51A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目录</a:t>
            </a:r>
          </a:p>
        </p:txBody>
      </p:sp>
      <p:sp>
        <p:nvSpPr>
          <p:cNvPr id="4" name="矩形 3"/>
          <p:cNvSpPr>
            <a:spLocks noChangeAspect="1"/>
          </p:cNvSpPr>
          <p:nvPr/>
        </p:nvSpPr>
        <p:spPr>
          <a:xfrm>
            <a:off x="2957897" y="2843642"/>
            <a:ext cx="633054" cy="540024"/>
          </a:xfrm>
          <a:prstGeom prst="rect">
            <a:avLst/>
          </a:prstGeom>
          <a:solidFill>
            <a:srgbClr val="CA151D"/>
          </a:solidFill>
          <a:ln w="25400" cap="flat">
            <a:noFill/>
            <a:prstDash val="solid"/>
            <a:round/>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3867" tIns="33867" rIns="33867" bIns="33867" numCol="1" spcCol="38100" rtlCol="0" anchor="ctr">
            <a:noAutofit/>
          </a:bodyPr>
          <a:lstStyle/>
          <a:p>
            <a:pPr algn="ctr" defTabSz="412115" hangingPunct="0"/>
            <a:r>
              <a:rPr lang="en-US" altLang="zh-CN" sz="2800" dirty="0">
                <a:solidFill>
                  <a:prstClr val="white"/>
                </a:solidFill>
                <a:latin typeface="黑体" panose="02010609060101010101" pitchFamily="49" charset="-122"/>
                <a:ea typeface="黑体" panose="02010609060101010101" pitchFamily="49" charset="-122"/>
                <a:sym typeface="Helvetica"/>
              </a:rPr>
              <a:t>1</a:t>
            </a:r>
          </a:p>
        </p:txBody>
      </p:sp>
      <p:sp>
        <p:nvSpPr>
          <p:cNvPr id="5" name="矩形 4"/>
          <p:cNvSpPr/>
          <p:nvPr/>
        </p:nvSpPr>
        <p:spPr>
          <a:xfrm>
            <a:off x="3762228" y="2843642"/>
            <a:ext cx="5275450" cy="540024"/>
          </a:xfrm>
          <a:prstGeom prst="rect">
            <a:avLst/>
          </a:prstGeom>
          <a:solidFill>
            <a:schemeClr val="accent6">
              <a:lumMod val="20000"/>
              <a:lumOff val="80000"/>
            </a:schemeClr>
          </a:solidFill>
          <a:ln w="4445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20000" tIns="33867" rIns="33867" bIns="33867" numCol="1" spcCol="38100" rtlCol="0" anchor="ctr">
            <a:noAutofit/>
          </a:bodyPr>
          <a:lstStyle/>
          <a:p>
            <a:pPr defTabSz="1217930"/>
            <a:r>
              <a:rPr lang="zh-CN" altLang="en-US" sz="2000" dirty="0">
                <a:solidFill>
                  <a:prstClr val="black"/>
                </a:solidFill>
                <a:latin typeface="微软雅黑" panose="020B0503020204020204" pitchFamily="34" charset="-122"/>
                <a:ea typeface="微软雅黑" panose="020B0503020204020204" pitchFamily="34" charset="-122"/>
              </a:rPr>
              <a:t>入项情况</a:t>
            </a:r>
          </a:p>
        </p:txBody>
      </p:sp>
      <p:sp>
        <p:nvSpPr>
          <p:cNvPr id="6" name="矩形 5"/>
          <p:cNvSpPr>
            <a:spLocks noChangeAspect="1"/>
          </p:cNvSpPr>
          <p:nvPr/>
        </p:nvSpPr>
        <p:spPr>
          <a:xfrm>
            <a:off x="2957896" y="3461153"/>
            <a:ext cx="633055" cy="540024"/>
          </a:xfrm>
          <a:prstGeom prst="rect">
            <a:avLst/>
          </a:prstGeom>
          <a:solidFill>
            <a:srgbClr val="CA151D"/>
          </a:solidFill>
          <a:ln w="25400" cap="flat">
            <a:noFill/>
            <a:prstDash val="solid"/>
            <a:round/>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3867" tIns="33867" rIns="33867" bIns="33867" numCol="1" spcCol="38100" rtlCol="0" anchor="ctr">
            <a:noAutofit/>
          </a:bodyPr>
          <a:lstStyle/>
          <a:p>
            <a:pPr algn="ctr" defTabSz="412115" hangingPunct="0"/>
            <a:r>
              <a:rPr lang="en-US" altLang="zh-CN" sz="2800" dirty="0">
                <a:solidFill>
                  <a:prstClr val="white"/>
                </a:solidFill>
                <a:latin typeface="黑体" panose="02010609060101010101" pitchFamily="49" charset="-122"/>
                <a:ea typeface="黑体" panose="02010609060101010101" pitchFamily="49" charset="-122"/>
                <a:sym typeface="Helvetica"/>
              </a:rPr>
              <a:t>2</a:t>
            </a:r>
          </a:p>
        </p:txBody>
      </p:sp>
      <p:sp>
        <p:nvSpPr>
          <p:cNvPr id="8" name="矩形 7"/>
          <p:cNvSpPr/>
          <p:nvPr/>
        </p:nvSpPr>
        <p:spPr>
          <a:xfrm>
            <a:off x="3762228" y="3484569"/>
            <a:ext cx="5275580" cy="540173"/>
          </a:xfrm>
          <a:prstGeom prst="rect">
            <a:avLst/>
          </a:prstGeom>
          <a:solidFill>
            <a:schemeClr val="accent6">
              <a:lumMod val="20000"/>
              <a:lumOff val="80000"/>
            </a:schemeClr>
          </a:solidFill>
          <a:ln w="4445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89992" tIns="25400" rIns="25400" bIns="25400" numCol="1" spcCol="28573" rtlCol="0" anchor="ctr">
            <a:noAutofit/>
          </a:bodyPr>
          <a:lstStyle/>
          <a:p>
            <a:pPr defTabSz="412115" hangingPunct="0"/>
            <a:r>
              <a:rPr lang="zh-CN" altLang="en-US" sz="1865" dirty="0">
                <a:solidFill>
                  <a:prstClr val="black"/>
                </a:solidFill>
                <a:latin typeface="微软雅黑" panose="020B0503020204020204" pitchFamily="34" charset="-122"/>
                <a:ea typeface="微软雅黑" panose="020B0503020204020204" pitchFamily="34" charset="-122"/>
                <a:sym typeface="+mn-ea"/>
              </a:rPr>
              <a:t>自我成长</a:t>
            </a:r>
          </a:p>
        </p:txBody>
      </p:sp>
      <p:sp>
        <p:nvSpPr>
          <p:cNvPr id="9" name="矩形 8"/>
          <p:cNvSpPr>
            <a:spLocks noChangeAspect="1"/>
          </p:cNvSpPr>
          <p:nvPr/>
        </p:nvSpPr>
        <p:spPr>
          <a:xfrm>
            <a:off x="2957896" y="4078664"/>
            <a:ext cx="633055" cy="540024"/>
          </a:xfrm>
          <a:prstGeom prst="rect">
            <a:avLst/>
          </a:prstGeom>
          <a:solidFill>
            <a:srgbClr val="CA151D"/>
          </a:solidFill>
          <a:ln w="25400" cap="flat">
            <a:noFill/>
            <a:prstDash val="solid"/>
            <a:round/>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3867" tIns="33867" rIns="33867" bIns="33867" numCol="1" spcCol="38100" rtlCol="0" anchor="ctr">
            <a:noAutofit/>
          </a:bodyPr>
          <a:lstStyle/>
          <a:p>
            <a:pPr algn="ctr" defTabSz="412115" hangingPunct="0"/>
            <a:r>
              <a:rPr lang="en-US" altLang="zh-CN" sz="2800" dirty="0">
                <a:solidFill>
                  <a:prstClr val="white"/>
                </a:solidFill>
                <a:latin typeface="黑体" panose="02010609060101010101" pitchFamily="49" charset="-122"/>
                <a:ea typeface="黑体" panose="02010609060101010101" pitchFamily="49" charset="-122"/>
                <a:sym typeface="Helvetica"/>
              </a:rPr>
              <a:t>3</a:t>
            </a:r>
          </a:p>
        </p:txBody>
      </p:sp>
      <p:sp>
        <p:nvSpPr>
          <p:cNvPr id="10" name="矩形 9"/>
          <p:cNvSpPr/>
          <p:nvPr/>
        </p:nvSpPr>
        <p:spPr>
          <a:xfrm>
            <a:off x="3762228" y="4102080"/>
            <a:ext cx="5275580" cy="540173"/>
          </a:xfrm>
          <a:prstGeom prst="rect">
            <a:avLst/>
          </a:prstGeom>
          <a:solidFill>
            <a:schemeClr val="accent6">
              <a:lumMod val="20000"/>
              <a:lumOff val="80000"/>
            </a:schemeClr>
          </a:solidFill>
          <a:ln w="4445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89992" tIns="25400" rIns="25400" bIns="25400" numCol="1" spcCol="28573" rtlCol="0" anchor="ctr">
            <a:noAutofit/>
          </a:bodyPr>
          <a:lstStyle/>
          <a:p>
            <a:pPr defTabSz="412115" hangingPunct="0"/>
            <a:r>
              <a:rPr lang="zh-CN" altLang="en-US" sz="1865" b="1" dirty="0">
                <a:solidFill>
                  <a:prstClr val="black"/>
                </a:solidFill>
                <a:latin typeface="微软雅黑" panose="020B0503020204020204" pitchFamily="34" charset="-122"/>
                <a:ea typeface="微软雅黑" panose="020B0503020204020204" pitchFamily="34" charset="-122"/>
                <a:sym typeface="+mn-ea"/>
              </a:rPr>
              <a:t>部门之我视角</a:t>
            </a:r>
          </a:p>
        </p:txBody>
      </p:sp>
      <p:sp>
        <p:nvSpPr>
          <p:cNvPr id="11" name="矩形 10"/>
          <p:cNvSpPr/>
          <p:nvPr/>
        </p:nvSpPr>
        <p:spPr>
          <a:xfrm>
            <a:off x="3762228" y="4726576"/>
            <a:ext cx="5275580" cy="540173"/>
          </a:xfrm>
          <a:prstGeom prst="rect">
            <a:avLst/>
          </a:prstGeom>
          <a:solidFill>
            <a:schemeClr val="accent6">
              <a:lumMod val="20000"/>
              <a:lumOff val="80000"/>
            </a:schemeClr>
          </a:solidFill>
          <a:ln w="4445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89992" tIns="25400" rIns="25400" bIns="25400" numCol="1" spcCol="28573" rtlCol="0" anchor="ctr">
            <a:noAutofit/>
          </a:bodyPr>
          <a:lstStyle/>
          <a:p>
            <a:pPr defTabSz="412115" hangingPunct="0"/>
            <a:r>
              <a:rPr lang="zh-CN" altLang="en-US" sz="1865" dirty="0">
                <a:solidFill>
                  <a:prstClr val="black"/>
                </a:solidFill>
                <a:latin typeface="微软雅黑" panose="020B0503020204020204" pitchFamily="34" charset="-122"/>
                <a:ea typeface="微软雅黑" panose="020B0503020204020204" pitchFamily="34" charset="-122"/>
                <a:sym typeface="+mn-ea"/>
              </a:rPr>
              <a:t>展望来年</a:t>
            </a:r>
          </a:p>
        </p:txBody>
      </p:sp>
      <p:sp>
        <p:nvSpPr>
          <p:cNvPr id="12" name="矩形 11"/>
          <p:cNvSpPr>
            <a:spLocks noChangeAspect="1"/>
          </p:cNvSpPr>
          <p:nvPr/>
        </p:nvSpPr>
        <p:spPr>
          <a:xfrm>
            <a:off x="2957896" y="4696175"/>
            <a:ext cx="633055" cy="540024"/>
          </a:xfrm>
          <a:prstGeom prst="rect">
            <a:avLst/>
          </a:prstGeom>
          <a:solidFill>
            <a:srgbClr val="CA151D"/>
          </a:solidFill>
          <a:ln w="25400" cap="flat">
            <a:noFill/>
            <a:prstDash val="solid"/>
            <a:round/>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3867" tIns="33867" rIns="33867" bIns="33867" numCol="1" spcCol="38100" rtlCol="0" anchor="ctr">
            <a:noAutofit/>
          </a:bodyPr>
          <a:lstStyle/>
          <a:p>
            <a:pPr algn="ctr" defTabSz="412115" hangingPunct="0"/>
            <a:r>
              <a:rPr lang="en-US" altLang="zh-CN" sz="2800" dirty="0">
                <a:solidFill>
                  <a:prstClr val="white"/>
                </a:solidFill>
                <a:latin typeface="黑体" panose="02010609060101010101" pitchFamily="49" charset="-122"/>
                <a:ea typeface="黑体" panose="02010609060101010101" pitchFamily="49" charset="-122"/>
                <a:sym typeface="Helvetica"/>
              </a:rPr>
              <a:t>4</a:t>
            </a:r>
          </a:p>
        </p:txBody>
      </p:sp>
      <p:pic>
        <p:nvPicPr>
          <p:cNvPr id="13" name="图形 12" descr="指向右边的反手食指">
            <a:extLst>
              <a:ext uri="{FF2B5EF4-FFF2-40B4-BE49-F238E27FC236}">
                <a16:creationId xmlns:a16="http://schemas.microsoft.com/office/drawing/2014/main" id="{D42B511F-F151-9242-B6D9-99987A8B415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flipH="1">
            <a:off x="5620830" y="4188518"/>
            <a:ext cx="610046" cy="367296"/>
          </a:xfrm>
          <a:prstGeom prst="rect">
            <a:avLst/>
          </a:prstGeom>
        </p:spPr>
      </p:pic>
    </p:spTree>
    <p:extLst>
      <p:ext uri="{BB962C8B-B14F-4D97-AF65-F5344CB8AC3E}">
        <p14:creationId xmlns:p14="http://schemas.microsoft.com/office/powerpoint/2010/main" val="475493097"/>
      </p:ext>
    </p:extLst>
  </p:cSld>
  <p:clrMapOvr>
    <a:masterClrMapping/>
  </p:clrMapOvr>
  <p:transition spd="med"/>
</p:sld>
</file>

<file path=ppt/tags/tag1.xml><?xml version="1.0" encoding="utf-8"?>
<p:tagLst xmlns:a="http://schemas.openxmlformats.org/drawingml/2006/main" xmlns:r="http://schemas.openxmlformats.org/officeDocument/2006/relationships" xmlns:p="http://schemas.openxmlformats.org/presentationml/2006/main">
  <p:tag name="KSO_WM_TEMPLATE_TOPIC_ID" val="2869567"/>
  <p:tag name="KSO_WM_TEMPLATE_OUTLINE_ID" val="15"/>
  <p:tag name="KSO_WM_TEMPLATE_SCENE_ID" val="1"/>
  <p:tag name="KSO_WM_TEMPLATE_JOB_ID" val="2"/>
  <p:tag name="KSO_WM_TEMPLATE_TOPIC_DEFAULT" val="1"/>
</p:tagLst>
</file>

<file path=ppt/tags/tag2.xml><?xml version="1.0" encoding="utf-8"?>
<p:tagLst xmlns:a="http://schemas.openxmlformats.org/drawingml/2006/main" xmlns:r="http://schemas.openxmlformats.org/officeDocument/2006/relationships" xmlns:p="http://schemas.openxmlformats.org/presentationml/2006/main">
  <p:tag name="PA" val="v5.2.4"/>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2646</TotalTime>
  <Words>658</Words>
  <Application>Microsoft Macintosh PowerPoint</Application>
  <PresentationFormat>宽屏</PresentationFormat>
  <Paragraphs>146</Paragraphs>
  <Slides>14</Slides>
  <Notes>2</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14</vt:i4>
      </vt:variant>
    </vt:vector>
  </HeadingPairs>
  <TitlesOfParts>
    <vt:vector size="21" baseType="lpstr">
      <vt:lpstr>等线</vt:lpstr>
      <vt:lpstr>黑体</vt:lpstr>
      <vt:lpstr>微软雅黑</vt:lpstr>
      <vt:lpstr>Arial</vt:lpstr>
      <vt:lpstr>Calibri</vt:lpstr>
      <vt:lpstr>Calibri Light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初 艳</dc:creator>
  <cp:lastModifiedBy>431867501@qq.com</cp:lastModifiedBy>
  <cp:revision>1004</cp:revision>
  <dcterms:created xsi:type="dcterms:W3CDTF">2020-12-20T14:56:15Z</dcterms:created>
  <dcterms:modified xsi:type="dcterms:W3CDTF">2021-02-05T01:53:56Z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RubyTemplateID">
    <vt:lpwstr>2</vt:lpwstr>
  </property>
  <property fmtid="{D5CDD505-2E9C-101B-9397-08002B2CF9AE}" pid="3" name="KSOProductBuildVer">
    <vt:lpwstr>2052-3.0.0.4824</vt:lpwstr>
  </property>
</Properties>
</file>