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591d0d2a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591d0d2a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42322a8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42322a8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591d0d2a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591d0d2a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591d0d2a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591d0d2a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42322a8a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42322a8a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42322a8a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42322a8a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Automated T</a:t>
            </a:r>
            <a:r>
              <a:rPr lang="en" sz="3000"/>
              <a:t>raining</a:t>
            </a:r>
            <a:r>
              <a:rPr lang="en" sz="3000"/>
              <a:t> Data Generation for Geometrical Machine Learning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nullPointer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member: Allen Jiang, Bryant Porras, </a:t>
            </a:r>
            <a:r>
              <a:rPr lang="en"/>
              <a:t>Kuanren Qian, </a:t>
            </a:r>
            <a:r>
              <a:rPr lang="en"/>
              <a:t>Shu You, Vimalesh Vasu,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the p</a:t>
            </a:r>
            <a:r>
              <a:rPr lang="en"/>
              <a:t>rogram do?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Program that automates simulation softwares to produce training data for machine learning algorithms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problem: Vacuum nozzle batch fluid simulations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 to tackle: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Parametric user input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Geometry(Mesh) shape, position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Simulation condition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Batch simulations using commercial softwares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Processing large simulation data for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Primary goal: Automates simulation results analysis and visualization based on user input parameters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Example: Vacuum Nozzle Design Simulations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12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Vacuum design optimization requires complex fluid simulations to solve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There is a large range of potential geometries that can be made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Iterating through such geometries and running fluid simulations on each can be time consuming, and tedious</a:t>
            </a:r>
            <a:endParaRPr sz="15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1275" y="2250275"/>
            <a:ext cx="1960575" cy="224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9409" y="2250275"/>
            <a:ext cx="1994066" cy="22414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341550" y="2581800"/>
            <a:ext cx="37872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A batch simulation would be able to run through a large set of geometries in one program run and output all simulation results for a user to qualitatively judge which geometry is best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choose this topic?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program could: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Inform and a</a:t>
            </a:r>
            <a:r>
              <a:rPr lang="en"/>
              <a:t>ssist</a:t>
            </a:r>
            <a:r>
              <a:rPr lang="en"/>
              <a:t> design choice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Providing </a:t>
            </a:r>
            <a:r>
              <a:rPr lang="en"/>
              <a:t>optimizations based on qualitative judgements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Display batch results on a gui for quick scanning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Removing unnecessary intermediate steps for visualization using softwares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Significantly reduce repetitive manual labor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Data generation - converting and </a:t>
            </a:r>
            <a:r>
              <a:rPr lang="en"/>
              <a:t>transferring</a:t>
            </a:r>
            <a:r>
              <a:rPr lang="en"/>
              <a:t> large quantity of files between softwares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the program do?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program will: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</a:t>
            </a:r>
            <a:r>
              <a:rPr lang="en"/>
              <a:t>user inputs and goal as parameters to calculate necessary geometries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Generate simulation input files (e.g. “.inp”)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Conduct batch simulations using commercially available softwares (Abaqus)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Import and visualize simulation results in GUI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Project is of Reasonable Difficulty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Small number of steps to automate (running simulations, and outputting onto gui)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Simple gui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Interfacing with CAD software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Ensuring parameters input are robust and simulations don’t crash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Dealing with large computing cost of batch simulating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