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3" r:id="rId2"/>
    <p:sldMasterId id="2147483664" r:id="rId3"/>
  </p:sldMasterIdLst>
  <p:notesMasterIdLst>
    <p:notesMasterId r:id="rId17"/>
  </p:notesMasterIdLst>
  <p:sldIdLst>
    <p:sldId id="257" r:id="rId4"/>
    <p:sldId id="286" r:id="rId5"/>
    <p:sldId id="258" r:id="rId6"/>
    <p:sldId id="281" r:id="rId7"/>
    <p:sldId id="283" r:id="rId8"/>
    <p:sldId id="284" r:id="rId9"/>
    <p:sldId id="296" r:id="rId10"/>
    <p:sldId id="299" r:id="rId11"/>
    <p:sldId id="300" r:id="rId12"/>
    <p:sldId id="302" r:id="rId13"/>
    <p:sldId id="301" r:id="rId14"/>
    <p:sldId id="303" r:id="rId15"/>
    <p:sldId id="278"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FF0000"/>
    <a:srgbClr val="29C39D"/>
    <a:srgbClr val="2773A9"/>
    <a:srgbClr val="2E87C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96"/>
      </p:cViewPr>
      <p:guideLst>
        <p:guide orient="horz" pos="2101"/>
        <p:guide pos="2880"/>
      </p:guideLst>
    </p:cSldViewPr>
  </p:slideViewPr>
  <p:notesTextViewPr>
    <p:cViewPr>
      <p:scale>
        <a:sx n="100" d="100"/>
        <a:sy n="100" d="100"/>
      </p:scale>
      <p:origin x="0" y="0"/>
    </p:cViewPr>
  </p:notesTextViewPr>
  <p:gridSpacing cx="78055788" cy="7805578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Header Placeholder 1"/>
          <p:cNvSpPr>
            <a:spLocks noGrp="1" noChangeArrowheads="1"/>
          </p:cNvSpPr>
          <p:nvPr>
            <p:ph type="hdr" sz="quarter" idx="4294967295"/>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mtClean="0"/>
            </a:lvl1pPr>
          </a:lstStyle>
          <a:p>
            <a:pPr>
              <a:defRPr/>
            </a:pPr>
            <a:endParaRPr lang="zh-CN" altLang="zh-CN"/>
          </a:p>
        </p:txBody>
      </p:sp>
      <p:sp>
        <p:nvSpPr>
          <p:cNvPr id="5123"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mtClean="0"/>
            </a:lvl1pPr>
          </a:lstStyle>
          <a:p>
            <a:pPr>
              <a:defRPr/>
            </a:pPr>
            <a:fld id="{65E251E8-0C4E-4FFB-AA84-2F1F40BCF484}" type="datetime1">
              <a:rPr lang="en-US"/>
              <a:pPr>
                <a:defRPr/>
              </a:pPr>
              <a:t>12/10/2012</a:t>
            </a:fld>
            <a:endParaRPr lang="en-US"/>
          </a:p>
        </p:txBody>
      </p:sp>
      <p:sp>
        <p:nvSpPr>
          <p:cNvPr id="19460" name="Slide Image Placeholder 3"/>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5125" name="Notes Placeholder 4"/>
          <p:cNvSpPr>
            <a:spLocks noGrp="1" noRot="1" noChangeAspect="1" noChangeArrowheads="1"/>
          </p:cNvSpPr>
          <p:nvPr/>
        </p:nvSpPr>
        <p:spPr bwMode="auto">
          <a:xfrm>
            <a:off x="685800" y="4343400"/>
            <a:ext cx="5486400" cy="4114800"/>
          </a:xfrm>
          <a:prstGeom prst="rect">
            <a:avLst/>
          </a:prstGeom>
          <a:noFill/>
          <a:ln w="9525">
            <a:noFill/>
            <a:miter lim="800000"/>
            <a:headEnd/>
            <a:tailEnd/>
          </a:ln>
        </p:spPr>
        <p:txBody>
          <a:bodyPr anchor="ctr"/>
          <a:lstStyle/>
          <a:p>
            <a:pPr defTabSz="0" eaLnBrk="0" hangingPunct="0">
              <a:spcBef>
                <a:spcPct val="30000"/>
              </a:spcBef>
              <a:defRPr/>
            </a:pPr>
            <a:r>
              <a:rPr lang="zh-CN" altLang="zh-CN" sz="1200"/>
              <a:t>Click to edit Master text styles</a:t>
            </a:r>
          </a:p>
          <a:p>
            <a:pPr defTabSz="0" eaLnBrk="0" hangingPunct="0">
              <a:spcBef>
                <a:spcPct val="30000"/>
              </a:spcBef>
              <a:defRPr/>
            </a:pPr>
            <a:r>
              <a:rPr lang="zh-CN" altLang="zh-CN" sz="1200"/>
              <a:t>Second level</a:t>
            </a:r>
          </a:p>
          <a:p>
            <a:pPr defTabSz="0" eaLnBrk="0" hangingPunct="0">
              <a:spcBef>
                <a:spcPct val="30000"/>
              </a:spcBef>
              <a:defRPr/>
            </a:pPr>
            <a:r>
              <a:rPr lang="zh-CN" altLang="zh-CN" sz="1200"/>
              <a:t>Third level</a:t>
            </a:r>
          </a:p>
          <a:p>
            <a:pPr defTabSz="0" eaLnBrk="0" hangingPunct="0">
              <a:spcBef>
                <a:spcPct val="30000"/>
              </a:spcBef>
              <a:defRPr/>
            </a:pPr>
            <a:r>
              <a:rPr lang="zh-CN" altLang="zh-CN" sz="1200"/>
              <a:t>Fourth level</a:t>
            </a:r>
          </a:p>
          <a:p>
            <a:pPr defTabSz="0" eaLnBrk="0" hangingPunct="0">
              <a:spcBef>
                <a:spcPct val="30000"/>
              </a:spcBef>
              <a:defRPr/>
            </a:pPr>
            <a:r>
              <a:rPr lang="zh-CN" altLang="zh-CN" sz="1200"/>
              <a:t>Fifth level</a:t>
            </a:r>
          </a:p>
        </p:txBody>
      </p:sp>
      <p:sp>
        <p:nvSpPr>
          <p:cNvPr id="5126"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mtClean="0"/>
            </a:lvl1pPr>
          </a:lstStyle>
          <a:p>
            <a:pPr>
              <a:defRPr/>
            </a:pPr>
            <a:endParaRPr lang="zh-CN" altLang="zh-CN"/>
          </a:p>
        </p:txBody>
      </p:sp>
      <p:sp>
        <p:nvSpPr>
          <p:cNvPr id="5127"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mtClean="0"/>
            </a:lvl1pPr>
          </a:lstStyle>
          <a:p>
            <a:pPr>
              <a:defRPr/>
            </a:pPr>
            <a:fld id="{AA3A1205-D061-4134-8787-255F59F55ADB}" type="slidenum">
              <a:rPr lang="en-US"/>
              <a:pPr>
                <a:defRPr/>
              </a:pPr>
              <a:t>‹#›</a:t>
            </a:fld>
            <a:endParaRPr lang="en-US"/>
          </a:p>
        </p:txBody>
      </p:sp>
    </p:spTree>
  </p:cSld>
  <p:clrMap bg1="dk2" tx1="lt1" bg2="dk1" tx2="lt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2738" y="304800"/>
            <a:ext cx="2097087" cy="33194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66713" y="304800"/>
            <a:ext cx="6143625" cy="33194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6713" y="304800"/>
            <a:ext cx="8393112" cy="14065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71475" y="1414463"/>
            <a:ext cx="4117975"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414463"/>
            <a:ext cx="4117975"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71475" y="1414463"/>
            <a:ext cx="4117975"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414463"/>
            <a:ext cx="4117975"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2738" y="304800"/>
            <a:ext cx="2097087" cy="33194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66713" y="304800"/>
            <a:ext cx="6143625" cy="33194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71475" y="1414463"/>
            <a:ext cx="4117975"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414463"/>
            <a:ext cx="4117975"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2738" y="304800"/>
            <a:ext cx="2097087" cy="33194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66713" y="304800"/>
            <a:ext cx="6143625" cy="33194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6713" y="304800"/>
            <a:ext cx="8393112" cy="14065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71475" y="1414463"/>
            <a:ext cx="4117975"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414463"/>
            <a:ext cx="4117975"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66713" y="304800"/>
            <a:ext cx="8393112" cy="14065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71475" y="1414463"/>
            <a:ext cx="4117975" cy="220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1850" y="1414463"/>
            <a:ext cx="4117975" cy="1028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1850" y="2595563"/>
            <a:ext cx="4117975" cy="1028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71475" y="1414463"/>
            <a:ext cx="4117975"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414463"/>
            <a:ext cx="4117975"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1.jpe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366713" y="304800"/>
            <a:ext cx="8393112" cy="1406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zh-CN" altLang="zh-CN" smtClean="0">
                <a:sym typeface="Calibri" charset="0"/>
              </a:rPr>
              <a:t>Click to edit Title Slide</a:t>
            </a:r>
          </a:p>
        </p:txBody>
      </p:sp>
      <p:sp>
        <p:nvSpPr>
          <p:cNvPr id="1027" name="Rectangle 8"/>
          <p:cNvSpPr>
            <a:spLocks noGrp="1" noChangeArrowheads="1"/>
          </p:cNvSpPr>
          <p:nvPr>
            <p:ph type="body" idx="1"/>
          </p:nvPr>
        </p:nvSpPr>
        <p:spPr bwMode="auto">
          <a:xfrm>
            <a:off x="371475" y="1414463"/>
            <a:ext cx="838835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zh-CN" altLang="zh-CN" smtClean="0">
                <a:sym typeface="Calibri" charset="0"/>
              </a:rPr>
              <a:t>Click to edit Master text styles</a:t>
            </a:r>
          </a:p>
          <a:p>
            <a:pPr lvl="1"/>
            <a:r>
              <a:rPr lang="zh-CN" altLang="zh-CN" smtClean="0">
                <a:sym typeface="Calibri" charset="0"/>
              </a:rPr>
              <a:t>Second level</a:t>
            </a:r>
          </a:p>
          <a:p>
            <a:pPr lvl="2"/>
            <a:r>
              <a:rPr lang="zh-CN" altLang="zh-CN" smtClean="0">
                <a:sym typeface="Calibri" charset="0"/>
              </a:rPr>
              <a:t>Third level</a:t>
            </a:r>
          </a:p>
          <a:p>
            <a:pPr lvl="3"/>
            <a:r>
              <a:rPr lang="zh-CN" altLang="zh-CN" smtClean="0">
                <a:sym typeface="Calibri" charset="0"/>
              </a:rPr>
              <a:t>Fourth level</a:t>
            </a:r>
          </a:p>
          <a:p>
            <a:pPr lvl="4"/>
            <a:r>
              <a:rPr lang="zh-CN" altLang="zh-CN" smtClean="0">
                <a:sym typeface="Calibri" charset="0"/>
              </a:rPr>
              <a:t>Fifth level</a:t>
            </a:r>
          </a:p>
        </p:txBody>
      </p:sp>
    </p:spTree>
  </p:cSld>
  <p:clrMap bg1="dk2" tx1="lt1" bg2="dk1"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ransition>
    <p:fade/>
  </p:transition>
  <p:txStyles>
    <p:titleStyle>
      <a:lvl1pPr algn="l" rtl="0" eaLnBrk="0" fontAlgn="base" hangingPunct="0">
        <a:lnSpc>
          <a:spcPct val="90000"/>
        </a:lnSpc>
        <a:spcBef>
          <a:spcPct val="30000"/>
        </a:spcBef>
        <a:spcAft>
          <a:spcPct val="0"/>
        </a:spcAft>
        <a:defRPr sz="4800" b="1">
          <a:solidFill>
            <a:schemeClr val="tx2"/>
          </a:solidFill>
          <a:latin typeface="+mj-lt"/>
          <a:ea typeface="+mj-ea"/>
          <a:cs typeface="+mj-cs"/>
          <a:sym typeface="Calibri" charset="0"/>
        </a:defRPr>
      </a:lvl1pPr>
      <a:lvl2pPr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2pPr>
      <a:lvl3pPr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3pPr>
      <a:lvl4pPr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4pPr>
      <a:lvl5pPr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5pPr>
      <a:lvl6pPr marL="457200"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6pPr>
      <a:lvl7pPr marL="914400"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7pPr>
      <a:lvl8pPr marL="1371600"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8pPr>
      <a:lvl9pPr marL="1828800"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9pPr>
    </p:titleStyle>
    <p:bodyStyle>
      <a:lvl1pPr marL="460375" indent="-460375" algn="l" defTabSz="0" rtl="0" eaLnBrk="0" fontAlgn="base" hangingPunct="0">
        <a:lnSpc>
          <a:spcPct val="90000"/>
        </a:lnSpc>
        <a:spcBef>
          <a:spcPct val="30000"/>
        </a:spcBef>
        <a:spcAft>
          <a:spcPct val="0"/>
        </a:spcAft>
        <a:buClr>
          <a:schemeClr val="tx2"/>
        </a:buClr>
        <a:buSzPct val="95000"/>
        <a:defRPr sz="3200">
          <a:solidFill>
            <a:schemeClr val="tx1"/>
          </a:solidFill>
          <a:latin typeface="+mn-lt"/>
          <a:ea typeface="+mn-ea"/>
          <a:cs typeface="+mn-cs"/>
          <a:sym typeface="Calibri" charset="0"/>
        </a:defRPr>
      </a:lvl1pPr>
      <a:lvl2pPr marL="858838" indent="-395288" algn="l" defTabSz="0" rtl="0" eaLnBrk="0" fontAlgn="base" hangingPunct="0">
        <a:lnSpc>
          <a:spcPct val="90000"/>
        </a:lnSpc>
        <a:spcBef>
          <a:spcPct val="30000"/>
        </a:spcBef>
        <a:spcAft>
          <a:spcPct val="0"/>
        </a:spcAft>
        <a:buClr>
          <a:schemeClr val="tx2"/>
        </a:buClr>
        <a:buSzPct val="95000"/>
        <a:defRPr sz="2800">
          <a:solidFill>
            <a:schemeClr val="tx1"/>
          </a:solidFill>
          <a:latin typeface="+mn-lt"/>
          <a:ea typeface="+mn-ea"/>
          <a:sym typeface="Calibri" charset="0"/>
        </a:defRPr>
      </a:lvl2pPr>
      <a:lvl3pPr marL="1254125" indent="-393700" algn="l" defTabSz="0" rtl="0" eaLnBrk="0" fontAlgn="base" hangingPunct="0">
        <a:lnSpc>
          <a:spcPct val="90000"/>
        </a:lnSpc>
        <a:spcBef>
          <a:spcPct val="30000"/>
        </a:spcBef>
        <a:spcAft>
          <a:spcPct val="0"/>
        </a:spcAft>
        <a:buClr>
          <a:schemeClr val="tx2"/>
        </a:buClr>
        <a:buSzPct val="95000"/>
        <a:defRPr sz="2400">
          <a:solidFill>
            <a:schemeClr val="tx1"/>
          </a:solidFill>
          <a:latin typeface="+mn-lt"/>
          <a:ea typeface="+mn-ea"/>
          <a:sym typeface="Calibri" charset="0"/>
        </a:defRPr>
      </a:lvl3pPr>
      <a:lvl4pPr marL="1597025" indent="-341313" algn="l" defTabSz="0" rtl="0" eaLnBrk="0" fontAlgn="base" hangingPunct="0">
        <a:lnSpc>
          <a:spcPct val="90000"/>
        </a:lnSpc>
        <a:spcBef>
          <a:spcPct val="30000"/>
        </a:spcBef>
        <a:spcAft>
          <a:spcPct val="0"/>
        </a:spcAft>
        <a:buClr>
          <a:schemeClr val="tx2"/>
        </a:buClr>
        <a:buSzPct val="95000"/>
        <a:defRPr sz="2000">
          <a:solidFill>
            <a:schemeClr val="tx1"/>
          </a:solidFill>
          <a:latin typeface="+mn-lt"/>
          <a:ea typeface="+mn-ea"/>
          <a:sym typeface="Calibri" charset="0"/>
        </a:defRPr>
      </a:lvl4pPr>
      <a:lvl5pPr marL="1882775" indent="-284163" algn="l" defTabSz="0" rtl="0" eaLnBrk="0" fontAlgn="base" hangingPunct="0">
        <a:lnSpc>
          <a:spcPct val="90000"/>
        </a:lnSpc>
        <a:spcBef>
          <a:spcPct val="30000"/>
        </a:spcBef>
        <a:spcAft>
          <a:spcPct val="0"/>
        </a:spcAft>
        <a:buClr>
          <a:schemeClr val="tx2"/>
        </a:buClr>
        <a:buSzPct val="95000"/>
        <a:defRPr sz="2000">
          <a:solidFill>
            <a:schemeClr val="tx1"/>
          </a:solidFill>
          <a:latin typeface="+mn-lt"/>
          <a:ea typeface="+mn-ea"/>
          <a:sym typeface="Calibri" charset="0"/>
        </a:defRPr>
      </a:lvl5pPr>
      <a:lvl6pPr marL="2339975" indent="-284163" algn="l" defTabSz="0" rtl="0" eaLnBrk="0" fontAlgn="base" hangingPunct="0">
        <a:lnSpc>
          <a:spcPct val="90000"/>
        </a:lnSpc>
        <a:spcBef>
          <a:spcPct val="30000"/>
        </a:spcBef>
        <a:spcAft>
          <a:spcPct val="0"/>
        </a:spcAft>
        <a:buClr>
          <a:schemeClr val="tx2"/>
        </a:buClr>
        <a:buSzPct val="95000"/>
        <a:defRPr sz="2000">
          <a:solidFill>
            <a:schemeClr val="tx1"/>
          </a:solidFill>
          <a:latin typeface="+mn-lt"/>
          <a:ea typeface="+mn-ea"/>
          <a:sym typeface="Calibri" charset="0"/>
        </a:defRPr>
      </a:lvl6pPr>
      <a:lvl7pPr marL="2797175" indent="-284163" algn="l" defTabSz="0" rtl="0" eaLnBrk="0" fontAlgn="base" hangingPunct="0">
        <a:lnSpc>
          <a:spcPct val="90000"/>
        </a:lnSpc>
        <a:spcBef>
          <a:spcPct val="30000"/>
        </a:spcBef>
        <a:spcAft>
          <a:spcPct val="0"/>
        </a:spcAft>
        <a:buClr>
          <a:schemeClr val="tx2"/>
        </a:buClr>
        <a:buSzPct val="95000"/>
        <a:defRPr sz="2000">
          <a:solidFill>
            <a:schemeClr val="tx1"/>
          </a:solidFill>
          <a:latin typeface="+mn-lt"/>
          <a:ea typeface="+mn-ea"/>
          <a:sym typeface="Calibri" charset="0"/>
        </a:defRPr>
      </a:lvl7pPr>
      <a:lvl8pPr marL="3254375" indent="-284163" algn="l" defTabSz="0" rtl="0" eaLnBrk="0" fontAlgn="base" hangingPunct="0">
        <a:lnSpc>
          <a:spcPct val="90000"/>
        </a:lnSpc>
        <a:spcBef>
          <a:spcPct val="30000"/>
        </a:spcBef>
        <a:spcAft>
          <a:spcPct val="0"/>
        </a:spcAft>
        <a:buClr>
          <a:schemeClr val="tx2"/>
        </a:buClr>
        <a:buSzPct val="95000"/>
        <a:defRPr sz="2000">
          <a:solidFill>
            <a:schemeClr val="tx1"/>
          </a:solidFill>
          <a:latin typeface="+mn-lt"/>
          <a:ea typeface="+mn-ea"/>
          <a:sym typeface="Calibri" charset="0"/>
        </a:defRPr>
      </a:lvl8pPr>
      <a:lvl9pPr marL="3711575" indent="-284163" algn="l" defTabSz="0" rtl="0" eaLnBrk="0" fontAlgn="base" hangingPunct="0">
        <a:lnSpc>
          <a:spcPct val="90000"/>
        </a:lnSpc>
        <a:spcBef>
          <a:spcPct val="30000"/>
        </a:spcBef>
        <a:spcAft>
          <a:spcPct val="0"/>
        </a:spcAft>
        <a:buClr>
          <a:schemeClr val="tx2"/>
        </a:buClr>
        <a:buSzPct val="95000"/>
        <a:defRPr sz="2000">
          <a:solidFill>
            <a:schemeClr val="tx1"/>
          </a:solidFill>
          <a:latin typeface="+mn-lt"/>
          <a:ea typeface="+mn-ea"/>
          <a:sym typeface="Calibri"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366713" y="304800"/>
            <a:ext cx="8393112" cy="1406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zh-CN" altLang="zh-CN" smtClean="0">
                <a:sym typeface="Calibri" charset="0"/>
              </a:rPr>
              <a:t>Click to edit Title Slide</a:t>
            </a:r>
          </a:p>
        </p:txBody>
      </p:sp>
      <p:sp>
        <p:nvSpPr>
          <p:cNvPr id="2051" name="Rectangle 8"/>
          <p:cNvSpPr>
            <a:spLocks noGrp="1" noChangeArrowheads="1"/>
          </p:cNvSpPr>
          <p:nvPr>
            <p:ph type="body" idx="1"/>
          </p:nvPr>
        </p:nvSpPr>
        <p:spPr bwMode="auto">
          <a:xfrm>
            <a:off x="371475" y="1414463"/>
            <a:ext cx="838835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zh-CN" altLang="zh-CN" smtClean="0">
                <a:sym typeface="Calibri" charset="0"/>
              </a:rPr>
              <a:t>Click to edit Master text styles</a:t>
            </a:r>
          </a:p>
          <a:p>
            <a:pPr lvl="1"/>
            <a:r>
              <a:rPr lang="zh-CN" altLang="zh-CN" smtClean="0">
                <a:sym typeface="Calibri" charset="0"/>
              </a:rPr>
              <a:t>Second level</a:t>
            </a:r>
          </a:p>
          <a:p>
            <a:pPr lvl="2"/>
            <a:r>
              <a:rPr lang="zh-CN" altLang="zh-CN" smtClean="0">
                <a:sym typeface="Calibri" charset="0"/>
              </a:rPr>
              <a:t>Third level</a:t>
            </a:r>
          </a:p>
          <a:p>
            <a:pPr lvl="3"/>
            <a:r>
              <a:rPr lang="zh-CN" altLang="zh-CN" smtClean="0">
                <a:sym typeface="Calibri" charset="0"/>
              </a:rPr>
              <a:t>Fourth level</a:t>
            </a:r>
          </a:p>
          <a:p>
            <a:pPr lvl="4"/>
            <a:r>
              <a:rPr lang="zh-CN" altLang="zh-CN" smtClean="0">
                <a:sym typeface="Calibri" charset="0"/>
              </a:rPr>
              <a:t>Fifth level</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p:fade/>
  </p:transition>
  <p:txStyles>
    <p:titleStyle>
      <a:lvl1pPr algn="l" rtl="0" eaLnBrk="0" fontAlgn="base" hangingPunct="0">
        <a:lnSpc>
          <a:spcPct val="90000"/>
        </a:lnSpc>
        <a:spcBef>
          <a:spcPct val="30000"/>
        </a:spcBef>
        <a:spcAft>
          <a:spcPct val="0"/>
        </a:spcAft>
        <a:defRPr sz="4800" b="1">
          <a:solidFill>
            <a:schemeClr val="tx2"/>
          </a:solidFill>
          <a:latin typeface="+mj-lt"/>
          <a:ea typeface="+mj-ea"/>
          <a:cs typeface="+mj-cs"/>
          <a:sym typeface="Calibri" charset="0"/>
        </a:defRPr>
      </a:lvl1pPr>
      <a:lvl2pPr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2pPr>
      <a:lvl3pPr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3pPr>
      <a:lvl4pPr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4pPr>
      <a:lvl5pPr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5pPr>
      <a:lvl6pPr marL="457200"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6pPr>
      <a:lvl7pPr marL="914400"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7pPr>
      <a:lvl8pPr marL="1371600"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8pPr>
      <a:lvl9pPr marL="1828800"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9pPr>
    </p:titleStyle>
    <p:bodyStyle>
      <a:lvl1pPr marL="460375" indent="-460375" algn="l" defTabSz="0" rtl="0" eaLnBrk="0" fontAlgn="base" hangingPunct="0">
        <a:lnSpc>
          <a:spcPct val="90000"/>
        </a:lnSpc>
        <a:spcBef>
          <a:spcPct val="30000"/>
        </a:spcBef>
        <a:spcAft>
          <a:spcPct val="0"/>
        </a:spcAft>
        <a:buClr>
          <a:schemeClr val="tx2"/>
        </a:buClr>
        <a:buSzPct val="95000"/>
        <a:defRPr sz="3200">
          <a:solidFill>
            <a:schemeClr val="tx1"/>
          </a:solidFill>
          <a:latin typeface="+mn-lt"/>
          <a:ea typeface="+mn-ea"/>
          <a:cs typeface="+mn-cs"/>
          <a:sym typeface="Calibri" charset="0"/>
        </a:defRPr>
      </a:lvl1pPr>
      <a:lvl2pPr marL="858838" indent="-395288" algn="l" defTabSz="0" rtl="0" eaLnBrk="0" fontAlgn="base" hangingPunct="0">
        <a:lnSpc>
          <a:spcPct val="90000"/>
        </a:lnSpc>
        <a:spcBef>
          <a:spcPct val="30000"/>
        </a:spcBef>
        <a:spcAft>
          <a:spcPct val="0"/>
        </a:spcAft>
        <a:buClr>
          <a:schemeClr val="tx2"/>
        </a:buClr>
        <a:buSzPct val="95000"/>
        <a:defRPr sz="2800">
          <a:solidFill>
            <a:schemeClr val="tx1"/>
          </a:solidFill>
          <a:latin typeface="+mn-lt"/>
          <a:ea typeface="+mn-ea"/>
          <a:sym typeface="Calibri" charset="0"/>
        </a:defRPr>
      </a:lvl2pPr>
      <a:lvl3pPr marL="1254125" indent="-393700" algn="l" defTabSz="0" rtl="0" eaLnBrk="0" fontAlgn="base" hangingPunct="0">
        <a:lnSpc>
          <a:spcPct val="90000"/>
        </a:lnSpc>
        <a:spcBef>
          <a:spcPct val="30000"/>
        </a:spcBef>
        <a:spcAft>
          <a:spcPct val="0"/>
        </a:spcAft>
        <a:buClr>
          <a:schemeClr val="tx2"/>
        </a:buClr>
        <a:buSzPct val="95000"/>
        <a:defRPr sz="2400">
          <a:solidFill>
            <a:schemeClr val="tx1"/>
          </a:solidFill>
          <a:latin typeface="+mn-lt"/>
          <a:ea typeface="+mn-ea"/>
          <a:sym typeface="Calibri" charset="0"/>
        </a:defRPr>
      </a:lvl3pPr>
      <a:lvl4pPr marL="1597025" indent="-341313" algn="l" defTabSz="0" rtl="0" eaLnBrk="0" fontAlgn="base" hangingPunct="0">
        <a:lnSpc>
          <a:spcPct val="90000"/>
        </a:lnSpc>
        <a:spcBef>
          <a:spcPct val="30000"/>
        </a:spcBef>
        <a:spcAft>
          <a:spcPct val="0"/>
        </a:spcAft>
        <a:buClr>
          <a:schemeClr val="tx2"/>
        </a:buClr>
        <a:buSzPct val="95000"/>
        <a:defRPr sz="2000">
          <a:solidFill>
            <a:schemeClr val="tx1"/>
          </a:solidFill>
          <a:latin typeface="+mn-lt"/>
          <a:ea typeface="+mn-ea"/>
          <a:sym typeface="Calibri" charset="0"/>
        </a:defRPr>
      </a:lvl4pPr>
      <a:lvl5pPr marL="1882775" indent="-284163" algn="l" defTabSz="0" rtl="0" eaLnBrk="0" fontAlgn="base" hangingPunct="0">
        <a:lnSpc>
          <a:spcPct val="90000"/>
        </a:lnSpc>
        <a:spcBef>
          <a:spcPct val="30000"/>
        </a:spcBef>
        <a:spcAft>
          <a:spcPct val="0"/>
        </a:spcAft>
        <a:buClr>
          <a:schemeClr val="tx2"/>
        </a:buClr>
        <a:buSzPct val="95000"/>
        <a:defRPr sz="2000">
          <a:solidFill>
            <a:schemeClr val="tx1"/>
          </a:solidFill>
          <a:latin typeface="+mn-lt"/>
          <a:ea typeface="+mn-ea"/>
          <a:sym typeface="Calibri" charset="0"/>
        </a:defRPr>
      </a:lvl5pPr>
      <a:lvl6pPr marL="2339975" indent="-284163" algn="l" defTabSz="0" rtl="0" eaLnBrk="0" fontAlgn="base" hangingPunct="0">
        <a:lnSpc>
          <a:spcPct val="90000"/>
        </a:lnSpc>
        <a:spcBef>
          <a:spcPct val="30000"/>
        </a:spcBef>
        <a:spcAft>
          <a:spcPct val="0"/>
        </a:spcAft>
        <a:buClr>
          <a:schemeClr val="tx2"/>
        </a:buClr>
        <a:buSzPct val="95000"/>
        <a:defRPr sz="2000">
          <a:solidFill>
            <a:schemeClr val="tx1"/>
          </a:solidFill>
          <a:latin typeface="+mn-lt"/>
          <a:ea typeface="+mn-ea"/>
          <a:sym typeface="Calibri" charset="0"/>
        </a:defRPr>
      </a:lvl6pPr>
      <a:lvl7pPr marL="2797175" indent="-284163" algn="l" defTabSz="0" rtl="0" eaLnBrk="0" fontAlgn="base" hangingPunct="0">
        <a:lnSpc>
          <a:spcPct val="90000"/>
        </a:lnSpc>
        <a:spcBef>
          <a:spcPct val="30000"/>
        </a:spcBef>
        <a:spcAft>
          <a:spcPct val="0"/>
        </a:spcAft>
        <a:buClr>
          <a:schemeClr val="tx2"/>
        </a:buClr>
        <a:buSzPct val="95000"/>
        <a:defRPr sz="2000">
          <a:solidFill>
            <a:schemeClr val="tx1"/>
          </a:solidFill>
          <a:latin typeface="+mn-lt"/>
          <a:ea typeface="+mn-ea"/>
          <a:sym typeface="Calibri" charset="0"/>
        </a:defRPr>
      </a:lvl7pPr>
      <a:lvl8pPr marL="3254375" indent="-284163" algn="l" defTabSz="0" rtl="0" eaLnBrk="0" fontAlgn="base" hangingPunct="0">
        <a:lnSpc>
          <a:spcPct val="90000"/>
        </a:lnSpc>
        <a:spcBef>
          <a:spcPct val="30000"/>
        </a:spcBef>
        <a:spcAft>
          <a:spcPct val="0"/>
        </a:spcAft>
        <a:buClr>
          <a:schemeClr val="tx2"/>
        </a:buClr>
        <a:buSzPct val="95000"/>
        <a:defRPr sz="2000">
          <a:solidFill>
            <a:schemeClr val="tx1"/>
          </a:solidFill>
          <a:latin typeface="+mn-lt"/>
          <a:ea typeface="+mn-ea"/>
          <a:sym typeface="Calibri" charset="0"/>
        </a:defRPr>
      </a:lvl8pPr>
      <a:lvl9pPr marL="3711575" indent="-284163" algn="l" defTabSz="0" rtl="0" eaLnBrk="0" fontAlgn="base" hangingPunct="0">
        <a:lnSpc>
          <a:spcPct val="90000"/>
        </a:lnSpc>
        <a:spcBef>
          <a:spcPct val="30000"/>
        </a:spcBef>
        <a:spcAft>
          <a:spcPct val="0"/>
        </a:spcAft>
        <a:buClr>
          <a:schemeClr val="tx2"/>
        </a:buClr>
        <a:buSzPct val="95000"/>
        <a:defRPr sz="2000">
          <a:solidFill>
            <a:schemeClr val="tx1"/>
          </a:solidFill>
          <a:latin typeface="+mn-lt"/>
          <a:ea typeface="+mn-ea"/>
          <a:sym typeface="Calibri"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bwMode="auto">
          <a:xfrm>
            <a:off x="366713" y="304800"/>
            <a:ext cx="8393112" cy="1406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zh-CN" altLang="zh-CN" smtClean="0">
                <a:sym typeface="Calibri" charset="0"/>
              </a:rPr>
              <a:t>Click to edit Title Slide</a:t>
            </a:r>
          </a:p>
        </p:txBody>
      </p:sp>
      <p:sp>
        <p:nvSpPr>
          <p:cNvPr id="3075" name="Rectangle 8"/>
          <p:cNvSpPr>
            <a:spLocks noGrp="1" noChangeArrowheads="1"/>
          </p:cNvSpPr>
          <p:nvPr>
            <p:ph type="body" idx="1"/>
          </p:nvPr>
        </p:nvSpPr>
        <p:spPr bwMode="auto">
          <a:xfrm>
            <a:off x="371475" y="1414463"/>
            <a:ext cx="838835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zh-CN" altLang="zh-CN" smtClean="0">
                <a:sym typeface="Calibri" charset="0"/>
              </a:rPr>
              <a:t>Click to edit Master text styles</a:t>
            </a:r>
          </a:p>
          <a:p>
            <a:pPr lvl="1"/>
            <a:r>
              <a:rPr lang="zh-CN" altLang="zh-CN" smtClean="0">
                <a:sym typeface="Calibri" charset="0"/>
              </a:rPr>
              <a:t>Second level</a:t>
            </a:r>
          </a:p>
          <a:p>
            <a:pPr lvl="2"/>
            <a:r>
              <a:rPr lang="zh-CN" altLang="zh-CN" smtClean="0">
                <a:sym typeface="Calibri" charset="0"/>
              </a:rPr>
              <a:t>Third level</a:t>
            </a:r>
          </a:p>
          <a:p>
            <a:pPr lvl="3"/>
            <a:r>
              <a:rPr lang="zh-CN" altLang="zh-CN" smtClean="0">
                <a:sym typeface="Calibri" charset="0"/>
              </a:rPr>
              <a:t>Fourth level</a:t>
            </a:r>
          </a:p>
          <a:p>
            <a:pPr lvl="4"/>
            <a:r>
              <a:rPr lang="zh-CN" altLang="zh-CN" smtClean="0">
                <a:sym typeface="Calibri" charset="0"/>
              </a:rPr>
              <a:t>Fifth level</a:t>
            </a:r>
          </a:p>
        </p:txBody>
      </p:sp>
    </p:spTree>
  </p:cSld>
  <p:clrMap bg1="dk2" tx1="lt1" bg2="dk1"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ransition>
    <p:fade/>
  </p:transition>
  <p:txStyles>
    <p:titleStyle>
      <a:lvl1pPr algn="l" rtl="0" eaLnBrk="0" fontAlgn="base" hangingPunct="0">
        <a:lnSpc>
          <a:spcPct val="90000"/>
        </a:lnSpc>
        <a:spcBef>
          <a:spcPct val="30000"/>
        </a:spcBef>
        <a:spcAft>
          <a:spcPct val="0"/>
        </a:spcAft>
        <a:defRPr sz="4800" b="1">
          <a:solidFill>
            <a:schemeClr val="tx2"/>
          </a:solidFill>
          <a:latin typeface="+mj-lt"/>
          <a:ea typeface="+mj-ea"/>
          <a:cs typeface="+mj-cs"/>
          <a:sym typeface="Calibri" charset="0"/>
        </a:defRPr>
      </a:lvl1pPr>
      <a:lvl2pPr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2pPr>
      <a:lvl3pPr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3pPr>
      <a:lvl4pPr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4pPr>
      <a:lvl5pPr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5pPr>
      <a:lvl6pPr marL="457200"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6pPr>
      <a:lvl7pPr marL="914400"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7pPr>
      <a:lvl8pPr marL="1371600"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8pPr>
      <a:lvl9pPr marL="1828800" algn="l" rtl="0" eaLnBrk="0" fontAlgn="base" hangingPunct="0">
        <a:lnSpc>
          <a:spcPct val="90000"/>
        </a:lnSpc>
        <a:spcBef>
          <a:spcPct val="30000"/>
        </a:spcBef>
        <a:spcAft>
          <a:spcPct val="0"/>
        </a:spcAft>
        <a:defRPr sz="4800" b="1">
          <a:solidFill>
            <a:schemeClr val="tx2"/>
          </a:solidFill>
          <a:latin typeface="Calibri" charset="0"/>
          <a:ea typeface="宋体" pitchFamily="2" charset="-122"/>
          <a:sym typeface="Calibri" charset="0"/>
        </a:defRPr>
      </a:lvl9pPr>
    </p:titleStyle>
    <p:bodyStyle>
      <a:lvl1pPr marL="460375" indent="-460375" algn="l" defTabSz="0" rtl="0" eaLnBrk="0" fontAlgn="base" hangingPunct="0">
        <a:lnSpc>
          <a:spcPct val="90000"/>
        </a:lnSpc>
        <a:spcBef>
          <a:spcPct val="30000"/>
        </a:spcBef>
        <a:spcAft>
          <a:spcPct val="0"/>
        </a:spcAft>
        <a:buClr>
          <a:schemeClr val="tx2"/>
        </a:buClr>
        <a:buSzPct val="95000"/>
        <a:defRPr sz="3200">
          <a:solidFill>
            <a:schemeClr val="tx1"/>
          </a:solidFill>
          <a:latin typeface="+mn-lt"/>
          <a:ea typeface="+mn-ea"/>
          <a:cs typeface="+mn-cs"/>
          <a:sym typeface="Calibri" charset="0"/>
        </a:defRPr>
      </a:lvl1pPr>
      <a:lvl2pPr marL="858838" indent="-395288" algn="l" defTabSz="0" rtl="0" eaLnBrk="0" fontAlgn="base" hangingPunct="0">
        <a:lnSpc>
          <a:spcPct val="90000"/>
        </a:lnSpc>
        <a:spcBef>
          <a:spcPct val="30000"/>
        </a:spcBef>
        <a:spcAft>
          <a:spcPct val="0"/>
        </a:spcAft>
        <a:buClr>
          <a:schemeClr val="tx2"/>
        </a:buClr>
        <a:buSzPct val="95000"/>
        <a:defRPr sz="2800">
          <a:solidFill>
            <a:schemeClr val="tx1"/>
          </a:solidFill>
          <a:latin typeface="+mn-lt"/>
          <a:ea typeface="+mn-ea"/>
          <a:sym typeface="Calibri" charset="0"/>
        </a:defRPr>
      </a:lvl2pPr>
      <a:lvl3pPr marL="1254125" indent="-393700" algn="l" defTabSz="0" rtl="0" eaLnBrk="0" fontAlgn="base" hangingPunct="0">
        <a:lnSpc>
          <a:spcPct val="90000"/>
        </a:lnSpc>
        <a:spcBef>
          <a:spcPct val="30000"/>
        </a:spcBef>
        <a:spcAft>
          <a:spcPct val="0"/>
        </a:spcAft>
        <a:buClr>
          <a:schemeClr val="tx2"/>
        </a:buClr>
        <a:buSzPct val="95000"/>
        <a:defRPr sz="2400">
          <a:solidFill>
            <a:schemeClr val="tx1"/>
          </a:solidFill>
          <a:latin typeface="+mn-lt"/>
          <a:ea typeface="+mn-ea"/>
          <a:sym typeface="Calibri" charset="0"/>
        </a:defRPr>
      </a:lvl3pPr>
      <a:lvl4pPr marL="1597025" indent="-341313" algn="l" defTabSz="0" rtl="0" eaLnBrk="0" fontAlgn="base" hangingPunct="0">
        <a:lnSpc>
          <a:spcPct val="90000"/>
        </a:lnSpc>
        <a:spcBef>
          <a:spcPct val="30000"/>
        </a:spcBef>
        <a:spcAft>
          <a:spcPct val="0"/>
        </a:spcAft>
        <a:buClr>
          <a:schemeClr val="tx2"/>
        </a:buClr>
        <a:buSzPct val="95000"/>
        <a:defRPr sz="2000">
          <a:solidFill>
            <a:schemeClr val="tx1"/>
          </a:solidFill>
          <a:latin typeface="+mn-lt"/>
          <a:ea typeface="+mn-ea"/>
          <a:sym typeface="Calibri" charset="0"/>
        </a:defRPr>
      </a:lvl4pPr>
      <a:lvl5pPr marL="1882775" indent="-284163" algn="l" defTabSz="0" rtl="0" eaLnBrk="0" fontAlgn="base" hangingPunct="0">
        <a:lnSpc>
          <a:spcPct val="90000"/>
        </a:lnSpc>
        <a:spcBef>
          <a:spcPct val="30000"/>
        </a:spcBef>
        <a:spcAft>
          <a:spcPct val="0"/>
        </a:spcAft>
        <a:buClr>
          <a:schemeClr val="tx2"/>
        </a:buClr>
        <a:buSzPct val="95000"/>
        <a:defRPr sz="2000">
          <a:solidFill>
            <a:schemeClr val="tx1"/>
          </a:solidFill>
          <a:latin typeface="+mn-lt"/>
          <a:ea typeface="+mn-ea"/>
          <a:sym typeface="Calibri" charset="0"/>
        </a:defRPr>
      </a:lvl5pPr>
      <a:lvl6pPr marL="2339975" indent="-284163" algn="l" defTabSz="0" rtl="0" eaLnBrk="0" fontAlgn="base" hangingPunct="0">
        <a:lnSpc>
          <a:spcPct val="90000"/>
        </a:lnSpc>
        <a:spcBef>
          <a:spcPct val="30000"/>
        </a:spcBef>
        <a:spcAft>
          <a:spcPct val="0"/>
        </a:spcAft>
        <a:buClr>
          <a:schemeClr val="tx2"/>
        </a:buClr>
        <a:buSzPct val="95000"/>
        <a:defRPr sz="2000">
          <a:solidFill>
            <a:schemeClr val="tx1"/>
          </a:solidFill>
          <a:latin typeface="+mn-lt"/>
          <a:ea typeface="+mn-ea"/>
          <a:sym typeface="Calibri" charset="0"/>
        </a:defRPr>
      </a:lvl6pPr>
      <a:lvl7pPr marL="2797175" indent="-284163" algn="l" defTabSz="0" rtl="0" eaLnBrk="0" fontAlgn="base" hangingPunct="0">
        <a:lnSpc>
          <a:spcPct val="90000"/>
        </a:lnSpc>
        <a:spcBef>
          <a:spcPct val="30000"/>
        </a:spcBef>
        <a:spcAft>
          <a:spcPct val="0"/>
        </a:spcAft>
        <a:buClr>
          <a:schemeClr val="tx2"/>
        </a:buClr>
        <a:buSzPct val="95000"/>
        <a:defRPr sz="2000">
          <a:solidFill>
            <a:schemeClr val="tx1"/>
          </a:solidFill>
          <a:latin typeface="+mn-lt"/>
          <a:ea typeface="+mn-ea"/>
          <a:sym typeface="Calibri" charset="0"/>
        </a:defRPr>
      </a:lvl7pPr>
      <a:lvl8pPr marL="3254375" indent="-284163" algn="l" defTabSz="0" rtl="0" eaLnBrk="0" fontAlgn="base" hangingPunct="0">
        <a:lnSpc>
          <a:spcPct val="90000"/>
        </a:lnSpc>
        <a:spcBef>
          <a:spcPct val="30000"/>
        </a:spcBef>
        <a:spcAft>
          <a:spcPct val="0"/>
        </a:spcAft>
        <a:buClr>
          <a:schemeClr val="tx2"/>
        </a:buClr>
        <a:buSzPct val="95000"/>
        <a:defRPr sz="2000">
          <a:solidFill>
            <a:schemeClr val="tx1"/>
          </a:solidFill>
          <a:latin typeface="+mn-lt"/>
          <a:ea typeface="+mn-ea"/>
          <a:sym typeface="Calibri" charset="0"/>
        </a:defRPr>
      </a:lvl8pPr>
      <a:lvl9pPr marL="3711575" indent="-284163" algn="l" defTabSz="0" rtl="0" eaLnBrk="0" fontAlgn="base" hangingPunct="0">
        <a:lnSpc>
          <a:spcPct val="90000"/>
        </a:lnSpc>
        <a:spcBef>
          <a:spcPct val="30000"/>
        </a:spcBef>
        <a:spcAft>
          <a:spcPct val="0"/>
        </a:spcAft>
        <a:buClr>
          <a:schemeClr val="tx2"/>
        </a:buClr>
        <a:buSzPct val="95000"/>
        <a:defRPr sz="2000">
          <a:solidFill>
            <a:schemeClr val="tx1"/>
          </a:solidFill>
          <a:latin typeface="+mn-lt"/>
          <a:ea typeface="+mn-ea"/>
          <a:sym typeface="Calibri"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ctrTitle" idx="4294967295"/>
          </p:nvPr>
        </p:nvSpPr>
        <p:spPr>
          <a:xfrm>
            <a:off x="990600" y="2074863"/>
            <a:ext cx="7318375" cy="1060450"/>
          </a:xfrm>
        </p:spPr>
        <p:txBody>
          <a:bodyPr anchor="ctr"/>
          <a:lstStyle/>
          <a:p>
            <a:pPr algn="ctr">
              <a:defRPr/>
            </a:pPr>
            <a:r>
              <a:rPr lang="zh-CN" altLang="en-US" sz="3600" dirty="0" smtClean="0">
                <a:effectLst>
                  <a:outerShdw blurRad="38100" dist="38100" dir="2700000" algn="tl">
                    <a:srgbClr val="000000"/>
                  </a:outerShdw>
                </a:effectLst>
              </a:rPr>
              <a:t>DataVis </a:t>
            </a:r>
            <a:r>
              <a:rPr lang="en-US" altLang="zh-CN" sz="3600" dirty="0" smtClean="0">
                <a:effectLst>
                  <a:outerShdw blurRad="38100" dist="38100" dir="2700000" algn="tl">
                    <a:srgbClr val="000000"/>
                  </a:outerShdw>
                </a:effectLst>
              </a:rPr>
              <a:t>Final</a:t>
            </a:r>
            <a:r>
              <a:rPr lang="zh-CN" altLang="en-US" sz="3600" dirty="0" smtClean="0">
                <a:effectLst>
                  <a:outerShdw blurRad="38100" dist="38100" dir="2700000" algn="tl">
                    <a:srgbClr val="000000"/>
                  </a:outerShdw>
                </a:effectLst>
              </a:rPr>
              <a:t> Report</a:t>
            </a:r>
            <a:r>
              <a:rPr lang="zh-CN" altLang="en-US" sz="2400" dirty="0" smtClean="0">
                <a:effectLst>
                  <a:outerShdw blurRad="38100" dist="38100" dir="2700000" algn="tl">
                    <a:srgbClr val="000000"/>
                  </a:outerShdw>
                </a:effectLst>
              </a:rPr>
              <a:t/>
            </a:r>
            <a:br>
              <a:rPr lang="zh-CN" altLang="en-US" sz="2400" dirty="0" smtClean="0">
                <a:effectLst>
                  <a:outerShdw blurRad="38100" dist="38100" dir="2700000" algn="tl">
                    <a:srgbClr val="000000"/>
                  </a:outerShdw>
                </a:effectLst>
              </a:rPr>
            </a:br>
            <a:r>
              <a:rPr lang="zh-CN" altLang="en-US" sz="1800" dirty="0" smtClean="0">
                <a:effectLst>
                  <a:outerShdw blurRad="38100" dist="38100" dir="2700000" algn="tl">
                    <a:srgbClr val="000000"/>
                  </a:outerShdw>
                </a:effectLst>
              </a:rPr>
              <a:t/>
            </a:r>
            <a:br>
              <a:rPr lang="zh-CN" altLang="en-US" sz="1800" dirty="0" smtClean="0">
                <a:effectLst>
                  <a:outerShdw blurRad="38100" dist="38100" dir="2700000" algn="tl">
                    <a:srgbClr val="000000"/>
                  </a:outerShdw>
                </a:effectLst>
              </a:rPr>
            </a:br>
            <a:endParaRPr lang="zh-CN" altLang="en-US" sz="1600" dirty="0" smtClean="0">
              <a:effectLst>
                <a:outerShdw blurRad="38100" dist="38100" dir="2700000" algn="tl">
                  <a:srgbClr val="000000"/>
                </a:outerShdw>
              </a:effectLst>
            </a:endParaRPr>
          </a:p>
        </p:txBody>
      </p:sp>
      <p:sp>
        <p:nvSpPr>
          <p:cNvPr id="6147" name="Rectangle 6"/>
          <p:cNvSpPr>
            <a:spLocks noGrp="1" noChangeArrowheads="1"/>
          </p:cNvSpPr>
          <p:nvPr>
            <p:ph type="subTitle" idx="1"/>
          </p:nvPr>
        </p:nvSpPr>
        <p:spPr>
          <a:xfrm>
            <a:off x="1066800" y="4932363"/>
            <a:ext cx="7088188" cy="639762"/>
          </a:xfrm>
        </p:spPr>
        <p:txBody>
          <a:bodyPr anchor="ctr"/>
          <a:lstStyle/>
          <a:p>
            <a:pPr>
              <a:defRPr/>
            </a:pPr>
            <a:r>
              <a:rPr lang="zh-CN" altLang="en-US" sz="2000" smtClean="0">
                <a:solidFill>
                  <a:schemeClr val="accent1"/>
                </a:solidFill>
                <a:effectLst>
                  <a:outerShdw blurRad="38100" dist="38100" dir="2700000" algn="tl">
                    <a:srgbClr val="000000"/>
                  </a:outerShdw>
                </a:effectLst>
              </a:rPr>
              <a:t>Kuan Xing</a:t>
            </a:r>
            <a:br>
              <a:rPr lang="zh-CN" altLang="en-US" sz="2000" smtClean="0">
                <a:solidFill>
                  <a:schemeClr val="accent1"/>
                </a:solidFill>
                <a:effectLst>
                  <a:outerShdw blurRad="38100" dist="38100" dir="2700000" algn="tl">
                    <a:srgbClr val="000000"/>
                  </a:outerShdw>
                </a:effectLst>
              </a:rPr>
            </a:br>
            <a:r>
              <a:rPr lang="zh-CN" altLang="en-US" sz="2000" smtClean="0">
                <a:solidFill>
                  <a:schemeClr val="accent1"/>
                </a:solidFill>
                <a:effectLst>
                  <a:outerShdw blurRad="38100" dist="38100" dir="2700000" algn="tl">
                    <a:srgbClr val="000000"/>
                  </a:outerShdw>
                </a:effectLst>
              </a:rPr>
              <a:t>kxing@mtu.edu</a:t>
            </a:r>
            <a:endParaRPr lang="zh-CN" altLang="en-US" sz="2000" smtClean="0">
              <a:effectLst>
                <a:outerShdw blurRad="38100" dist="38100" dir="2700000" algn="tl">
                  <a:srgbClr val="000000"/>
                </a:outerShdw>
              </a:effectLst>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6713" y="304800"/>
            <a:ext cx="8393112" cy="757130"/>
          </a:xfrm>
        </p:spPr>
        <p:txBody>
          <a:bodyPr/>
          <a:lstStyle/>
          <a:p>
            <a:r>
              <a:rPr lang="en-US" altLang="zh-CN" dirty="0" smtClean="0"/>
              <a:t>Update the Viz</a:t>
            </a:r>
            <a:endParaRPr lang="zh-CN" altLang="en-US" dirty="0"/>
          </a:p>
        </p:txBody>
      </p:sp>
      <p:sp>
        <p:nvSpPr>
          <p:cNvPr id="3" name="内容占位符 2"/>
          <p:cNvSpPr>
            <a:spLocks noGrp="1"/>
          </p:cNvSpPr>
          <p:nvPr>
            <p:ph idx="1"/>
          </p:nvPr>
        </p:nvSpPr>
        <p:spPr>
          <a:xfrm>
            <a:off x="381000" y="1219200"/>
            <a:ext cx="8388350" cy="2271391"/>
          </a:xfrm>
        </p:spPr>
        <p:txBody>
          <a:bodyPr/>
          <a:lstStyle/>
          <a:p>
            <a:r>
              <a:rPr lang="en-US" altLang="zh-CN" sz="2400" dirty="0" smtClean="0"/>
              <a:t>	</a:t>
            </a:r>
            <a:r>
              <a:rPr lang="en-US" altLang="zh-CN" sz="2000" dirty="0" smtClean="0"/>
              <a:t>When user cursor move over the Year area, the event listener will detect the direct element and feed back the position of cursor relative to that element, then the scaler can use this feedback value to inversely mapping year, when year value is ready, we can do data extraction or data interpolation.</a:t>
            </a:r>
            <a:endParaRPr lang="en-US" altLang="zh-CN" sz="2000" i="1" dirty="0" smtClean="0"/>
          </a:p>
          <a:p>
            <a:r>
              <a:rPr lang="en-US" altLang="zh-CN" sz="2000" dirty="0" smtClean="0"/>
              <a:t>	</a:t>
            </a:r>
            <a:r>
              <a:rPr lang="en-US" altLang="zh-CN" sz="2000" i="1" dirty="0" smtClean="0"/>
              <a:t>yearScale.invert(d3.mouse(this)[0]) to get </a:t>
            </a:r>
            <a:r>
              <a:rPr lang="en-US" altLang="zh-CN" sz="2000" i="1" dirty="0" smtClean="0"/>
              <a:t>year</a:t>
            </a:r>
          </a:p>
          <a:p>
            <a:r>
              <a:rPr lang="en-US" altLang="zh-CN" sz="2000" i="1" dirty="0" smtClean="0"/>
              <a:t>	 </a:t>
            </a:r>
            <a:r>
              <a:rPr lang="en-US" altLang="zh-CN" sz="2000" i="1" dirty="0" smtClean="0"/>
              <a:t>circle.data(interpolateData(year)).call(updataVis_function)</a:t>
            </a:r>
            <a:endParaRPr lang="zh-CN" altLang="en-US" sz="2000" dirty="0"/>
          </a:p>
        </p:txBody>
      </p:sp>
      <p:pic>
        <p:nvPicPr>
          <p:cNvPr id="2050" name="Picture 2"/>
          <p:cNvPicPr>
            <a:picLocks noChangeAspect="1" noChangeArrowheads="1"/>
          </p:cNvPicPr>
          <p:nvPr/>
        </p:nvPicPr>
        <p:blipFill>
          <a:blip r:embed="rId2" cstate="print"/>
          <a:srcRect l="7613" t="10417" r="11567" b="4167"/>
          <a:stretch>
            <a:fillRect/>
          </a:stretch>
        </p:blipFill>
        <p:spPr bwMode="auto">
          <a:xfrm>
            <a:off x="533400" y="3962400"/>
            <a:ext cx="3975410" cy="23622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l="7833" t="9375" r="11347" b="4688"/>
          <a:stretch>
            <a:fillRect/>
          </a:stretch>
        </p:blipFill>
        <p:spPr bwMode="auto">
          <a:xfrm>
            <a:off x="4724400" y="3962400"/>
            <a:ext cx="3886200" cy="2323272"/>
          </a:xfrm>
          <a:prstGeom prst="rect">
            <a:avLst/>
          </a:prstGeom>
          <a:noFill/>
          <a:ln w="9525">
            <a:noFill/>
            <a:miter lim="800000"/>
            <a:headEnd/>
            <a:tailEnd/>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6713" y="304800"/>
            <a:ext cx="8393112" cy="757130"/>
          </a:xfrm>
        </p:spPr>
        <p:txBody>
          <a:bodyPr/>
          <a:lstStyle/>
          <a:p>
            <a:r>
              <a:rPr lang="en-US" altLang="zh-CN" dirty="0" smtClean="0"/>
              <a:t>Data Interpolation</a:t>
            </a:r>
            <a:endParaRPr lang="zh-CN" altLang="en-US" dirty="0"/>
          </a:p>
        </p:txBody>
      </p:sp>
      <p:sp>
        <p:nvSpPr>
          <p:cNvPr id="4" name="TextBox 3"/>
          <p:cNvSpPr txBox="1"/>
          <p:nvPr/>
        </p:nvSpPr>
        <p:spPr>
          <a:xfrm>
            <a:off x="609600" y="1676400"/>
            <a:ext cx="18288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CN" dirty="0" smtClean="0"/>
              <a:t>JSON/CSV file </a:t>
            </a:r>
            <a:endParaRPr lang="zh-CN" altLang="en-US" dirty="0"/>
          </a:p>
        </p:txBody>
      </p:sp>
      <p:cxnSp>
        <p:nvCxnSpPr>
          <p:cNvPr id="5" name="直接箭头连接符 4"/>
          <p:cNvCxnSpPr>
            <a:stCxn id="4" idx="3"/>
            <a:endCxn id="6" idx="1"/>
          </p:cNvCxnSpPr>
          <p:nvPr/>
        </p:nvCxnSpPr>
        <p:spPr>
          <a:xfrm>
            <a:off x="2438400" y="1861066"/>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76600" y="1676400"/>
            <a:ext cx="16002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CN" dirty="0" smtClean="0"/>
              <a:t>Local variable</a:t>
            </a:r>
            <a:endParaRPr lang="zh-CN" altLang="en-US" dirty="0"/>
          </a:p>
        </p:txBody>
      </p:sp>
      <p:sp>
        <p:nvSpPr>
          <p:cNvPr id="8" name="TextBox 7"/>
          <p:cNvSpPr txBox="1"/>
          <p:nvPr/>
        </p:nvSpPr>
        <p:spPr>
          <a:xfrm>
            <a:off x="4419600" y="2971800"/>
            <a:ext cx="3733800" cy="923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CN" dirty="0" smtClean="0"/>
              <a:t>InterpolateData:</a:t>
            </a:r>
          </a:p>
          <a:p>
            <a:r>
              <a:rPr lang="en-US" altLang="zh-CN" dirty="0" smtClean="0"/>
              <a:t>Extract the data from JSON object  according to specific year number</a:t>
            </a:r>
            <a:endParaRPr lang="zh-CN" altLang="en-US" dirty="0"/>
          </a:p>
        </p:txBody>
      </p:sp>
      <p:cxnSp>
        <p:nvCxnSpPr>
          <p:cNvPr id="10" name="直接箭头连接符 9"/>
          <p:cNvCxnSpPr>
            <a:stCxn id="6" idx="3"/>
            <a:endCxn id="8" idx="0"/>
          </p:cNvCxnSpPr>
          <p:nvPr/>
        </p:nvCxnSpPr>
        <p:spPr>
          <a:xfrm>
            <a:off x="4876800" y="1861066"/>
            <a:ext cx="1409700" cy="1110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95800" y="4572000"/>
            <a:ext cx="3581400" cy="147732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CN" dirty="0" smtClean="0"/>
              <a:t>InterpolateValue:</a:t>
            </a:r>
          </a:p>
          <a:p>
            <a:r>
              <a:rPr lang="en-US" altLang="zh-CN" dirty="0" smtClean="0"/>
              <a:t> Sub function in InterpolateData, </a:t>
            </a:r>
          </a:p>
          <a:p>
            <a:r>
              <a:rPr lang="en-US" altLang="zh-CN" dirty="0" smtClean="0"/>
              <a:t>Search requied data for specific year or generate the data by interpolation.</a:t>
            </a:r>
            <a:endParaRPr lang="zh-CN" altLang="en-US" dirty="0"/>
          </a:p>
        </p:txBody>
      </p:sp>
      <p:cxnSp>
        <p:nvCxnSpPr>
          <p:cNvPr id="44" name="肘形连接符 43"/>
          <p:cNvCxnSpPr>
            <a:stCxn id="8" idx="3"/>
            <a:endCxn id="6" idx="3"/>
          </p:cNvCxnSpPr>
          <p:nvPr/>
        </p:nvCxnSpPr>
        <p:spPr>
          <a:xfrm flipH="1" flipV="1">
            <a:off x="4876800" y="1861066"/>
            <a:ext cx="3276600" cy="1572399"/>
          </a:xfrm>
          <a:prstGeom prst="bentConnector3">
            <a:avLst>
              <a:gd name="adj1" fmla="val -69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11" idx="0"/>
            <a:endCxn id="8" idx="2"/>
          </p:cNvCxnSpPr>
          <p:nvPr/>
        </p:nvCxnSpPr>
        <p:spPr>
          <a:xfrm rot="5400000" flipH="1" flipV="1">
            <a:off x="5948065" y="4233565"/>
            <a:ext cx="67687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57200" y="2819400"/>
            <a:ext cx="3810000" cy="3139321"/>
          </a:xfrm>
          <a:prstGeom prst="rect">
            <a:avLst/>
          </a:prstGeom>
          <a:noFill/>
        </p:spPr>
        <p:txBody>
          <a:bodyPr wrap="square" rtlCol="0">
            <a:spAutoFit/>
          </a:bodyPr>
          <a:lstStyle/>
          <a:p>
            <a:r>
              <a:rPr lang="en-US" altLang="zh-CN" dirty="0" smtClean="0"/>
              <a:t>d3.bisector.left(dataset, dest_data)</a:t>
            </a:r>
          </a:p>
          <a:p>
            <a:r>
              <a:rPr lang="en-US" altLang="zh-CN" dirty="0" smtClean="0"/>
              <a:t>It will return a index  (i) where the dest_data is if inserted into dataset or the current position if the data is already in dataset.</a:t>
            </a:r>
            <a:endParaRPr lang="en-US" altLang="zh-CN" dirty="0" smtClean="0"/>
          </a:p>
          <a:p>
            <a:endParaRPr lang="en-US" altLang="zh-CN" dirty="0" smtClean="0"/>
          </a:p>
          <a:p>
            <a:r>
              <a:rPr lang="en-US" altLang="zh-CN" dirty="0" smtClean="0"/>
              <a:t>Data Interpolation method:</a:t>
            </a:r>
          </a:p>
          <a:p>
            <a:r>
              <a:rPr lang="en-US" altLang="zh-CN" dirty="0" smtClean="0"/>
              <a:t>a=dataset[i]</a:t>
            </a:r>
          </a:p>
          <a:p>
            <a:r>
              <a:rPr lang="en-US" altLang="zh-CN" dirty="0" smtClean="0"/>
              <a:t>b=dataset[i-1]</a:t>
            </a:r>
          </a:p>
          <a:p>
            <a:r>
              <a:rPr lang="en-US" altLang="zh-CN" dirty="0" smtClean="0"/>
              <a:t>t = </a:t>
            </a:r>
            <a:r>
              <a:rPr lang="en-US" altLang="zh-CN" dirty="0" smtClean="0"/>
              <a:t>(dest_data – a[0]) </a:t>
            </a:r>
            <a:r>
              <a:rPr lang="en-US" altLang="zh-CN" dirty="0" smtClean="0"/>
              <a:t>/ (</a:t>
            </a:r>
            <a:r>
              <a:rPr lang="en-US" altLang="zh-CN" dirty="0" smtClean="0"/>
              <a:t>b[0] – a[0])</a:t>
            </a:r>
          </a:p>
          <a:p>
            <a:r>
              <a:rPr lang="en-US" altLang="zh-CN" dirty="0" smtClean="0"/>
              <a:t>return a[1] * (1 - t) + b[1] * t;</a:t>
            </a:r>
            <a:endParaRPr lang="zh-CN" alt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6713" y="304800"/>
            <a:ext cx="8393112" cy="757130"/>
          </a:xfrm>
        </p:spPr>
        <p:txBody>
          <a:bodyPr/>
          <a:lstStyle/>
          <a:p>
            <a:r>
              <a:rPr lang="en-US" altLang="zh-CN" dirty="0" smtClean="0"/>
              <a:t>DEMO</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8" name="组合 7"/>
          <p:cNvGrpSpPr/>
          <p:nvPr/>
        </p:nvGrpSpPr>
        <p:grpSpPr>
          <a:xfrm>
            <a:off x="609600" y="1219200"/>
            <a:ext cx="7772399" cy="5029200"/>
            <a:chOff x="1066800" y="2438400"/>
            <a:chExt cx="6784975" cy="3963988"/>
          </a:xfrm>
        </p:grpSpPr>
        <p:pic>
          <p:nvPicPr>
            <p:cNvPr id="4" name="Picture 4"/>
            <p:cNvPicPr>
              <a:picLocks noChangeAspect="1" noChangeArrowheads="1"/>
            </p:cNvPicPr>
            <p:nvPr/>
          </p:nvPicPr>
          <p:blipFill>
            <a:blip r:embed="rId2" cstate="print"/>
            <a:srcRect l="11195" t="8992" r="12770" b="10654"/>
            <a:stretch>
              <a:fillRect/>
            </a:stretch>
          </p:blipFill>
          <p:spPr>
            <a:xfrm>
              <a:off x="1066800" y="4495800"/>
              <a:ext cx="3276600" cy="1906588"/>
            </a:xfrm>
            <a:prstGeom prst="rect">
              <a:avLst/>
            </a:prstGeom>
            <a:ln/>
          </p:spPr>
        </p:pic>
        <p:pic>
          <p:nvPicPr>
            <p:cNvPr id="5" name="Picture 5"/>
            <p:cNvPicPr>
              <a:picLocks noChangeAspect="1" noChangeArrowheads="1"/>
            </p:cNvPicPr>
            <p:nvPr/>
          </p:nvPicPr>
          <p:blipFill>
            <a:blip r:embed="rId3" cstate="print"/>
            <a:srcRect l="11069" t="10869" r="13556" b="9363"/>
            <a:stretch>
              <a:fillRect/>
            </a:stretch>
          </p:blipFill>
          <p:spPr bwMode="auto">
            <a:xfrm>
              <a:off x="4572000" y="2438400"/>
              <a:ext cx="3254375" cy="1862138"/>
            </a:xfrm>
            <a:prstGeom prst="rect">
              <a:avLst/>
            </a:prstGeom>
            <a:noFill/>
            <a:ln w="9525">
              <a:noFill/>
              <a:miter lim="800000"/>
              <a:headEnd/>
              <a:tailEnd/>
            </a:ln>
            <a:effectLst/>
          </p:spPr>
        </p:pic>
        <p:pic>
          <p:nvPicPr>
            <p:cNvPr id="6" name="Picture 6"/>
            <p:cNvPicPr>
              <a:picLocks noChangeAspect="1" noChangeArrowheads="1"/>
            </p:cNvPicPr>
            <p:nvPr/>
          </p:nvPicPr>
          <p:blipFill>
            <a:blip r:embed="rId4" cstate="print"/>
            <a:srcRect l="11542" t="9659" r="14694" b="11116"/>
            <a:stretch>
              <a:fillRect/>
            </a:stretch>
          </p:blipFill>
          <p:spPr bwMode="auto">
            <a:xfrm>
              <a:off x="1066800" y="2438400"/>
              <a:ext cx="3276600" cy="1920875"/>
            </a:xfrm>
            <a:prstGeom prst="rect">
              <a:avLst/>
            </a:prstGeom>
            <a:noFill/>
            <a:ln w="9525">
              <a:noFill/>
              <a:miter lim="800000"/>
              <a:headEnd/>
              <a:tailEnd/>
            </a:ln>
            <a:effectLst/>
          </p:spPr>
        </p:pic>
        <p:pic>
          <p:nvPicPr>
            <p:cNvPr id="7" name="Picture 7"/>
            <p:cNvPicPr>
              <a:picLocks noChangeAspect="1" noChangeArrowheads="1"/>
            </p:cNvPicPr>
            <p:nvPr/>
          </p:nvPicPr>
          <p:blipFill>
            <a:blip r:embed="rId5" cstate="print"/>
            <a:srcRect l="11069" t="10301" r="14180" b="11116"/>
            <a:stretch>
              <a:fillRect/>
            </a:stretch>
          </p:blipFill>
          <p:spPr bwMode="auto">
            <a:xfrm>
              <a:off x="4572000" y="4498975"/>
              <a:ext cx="3279775" cy="1903413"/>
            </a:xfrm>
            <a:prstGeom prst="rect">
              <a:avLst/>
            </a:prstGeom>
            <a:noFill/>
            <a:ln w="9525">
              <a:noFill/>
              <a:miter lim="800000"/>
              <a:headEnd/>
              <a:tailEnd/>
            </a:ln>
            <a:effectLst/>
          </p:spPr>
        </p:pic>
      </p:gr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66713" y="304800"/>
            <a:ext cx="8393112" cy="749300"/>
          </a:xfrm>
        </p:spPr>
        <p:txBody>
          <a:bodyPr/>
          <a:lstStyle/>
          <a:p>
            <a:r>
              <a:rPr lang="zh-CN" altLang="en-US" smtClean="0"/>
              <a:t>Reference</a:t>
            </a:r>
          </a:p>
        </p:txBody>
      </p:sp>
      <p:sp>
        <p:nvSpPr>
          <p:cNvPr id="18435" name="Rectangle 3"/>
          <p:cNvSpPr>
            <a:spLocks noGrp="1" noChangeArrowheads="1"/>
          </p:cNvSpPr>
          <p:nvPr>
            <p:ph type="body" idx="1"/>
          </p:nvPr>
        </p:nvSpPr>
        <p:spPr>
          <a:xfrm>
            <a:off x="371475" y="1414463"/>
            <a:ext cx="8388350" cy="5110162"/>
          </a:xfrm>
        </p:spPr>
        <p:txBody>
          <a:bodyPr/>
          <a:lstStyle/>
          <a:p>
            <a:pPr>
              <a:lnSpc>
                <a:spcPct val="70000"/>
              </a:lnSpc>
              <a:buFontTx/>
              <a:buAutoNum type="arabicPeriod"/>
            </a:pPr>
            <a:r>
              <a:rPr lang="zh-CN" altLang="en-US" sz="2000" b="1" smtClean="0"/>
              <a:t>https://github.com/mbostock/d3/wiki/Gallery</a:t>
            </a:r>
          </a:p>
          <a:p>
            <a:pPr>
              <a:lnSpc>
                <a:spcPct val="70000"/>
              </a:lnSpc>
              <a:buFontTx/>
              <a:buAutoNum type="arabicPeriod"/>
            </a:pPr>
            <a:r>
              <a:rPr lang="zh-CN" altLang="en-US" sz="2000" b="1" smtClean="0"/>
              <a:t>http://bost.ocks.org/mike/</a:t>
            </a:r>
          </a:p>
          <a:p>
            <a:pPr>
              <a:lnSpc>
                <a:spcPct val="70000"/>
              </a:lnSpc>
              <a:buFontTx/>
              <a:buAutoNum type="arabicPeriod"/>
            </a:pPr>
            <a:r>
              <a:rPr lang="zh-CN" altLang="en-US" sz="2000" b="1" smtClean="0"/>
              <a:t>http://alignedleft.com/tutorials/d3/</a:t>
            </a:r>
          </a:p>
          <a:p>
            <a:pPr>
              <a:lnSpc>
                <a:spcPct val="70000"/>
              </a:lnSpc>
              <a:buFontTx/>
              <a:buAutoNum type="arabicPeriod"/>
            </a:pPr>
            <a:r>
              <a:rPr lang="zh-CN" altLang="en-US" sz="2000" b="1" smtClean="0"/>
              <a:t>"D3: Data-Driven Documents", http://vis.stanford.edu/papers/d3</a:t>
            </a:r>
          </a:p>
          <a:p>
            <a:pPr>
              <a:lnSpc>
                <a:spcPct val="70000"/>
              </a:lnSpc>
              <a:buFontTx/>
              <a:buAutoNum type="arabicPeriod"/>
            </a:pPr>
            <a:r>
              <a:rPr lang="zh-CN" altLang="en-US" sz="2000" b="1" smtClean="0"/>
              <a:t>http://www.recursion.org/d3-for-mere-mortals/</a:t>
            </a:r>
          </a:p>
          <a:p>
            <a:pPr>
              <a:lnSpc>
                <a:spcPct val="70000"/>
              </a:lnSpc>
              <a:buFontTx/>
              <a:buAutoNum type="arabicPeriod"/>
            </a:pPr>
            <a:r>
              <a:rPr lang="zh-CN" altLang="en-US" sz="2000" b="1" smtClean="0"/>
              <a:t>http://www.w3.org/TR/SVG</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66713" y="304800"/>
            <a:ext cx="8393112" cy="749300"/>
          </a:xfrm>
        </p:spPr>
        <p:txBody>
          <a:bodyPr/>
          <a:lstStyle/>
          <a:p>
            <a:r>
              <a:rPr lang="zh-CN" altLang="en-US" smtClean="0"/>
              <a:t>My Project</a:t>
            </a:r>
          </a:p>
        </p:txBody>
      </p:sp>
      <p:sp>
        <p:nvSpPr>
          <p:cNvPr id="6147" name="Rectangle 3"/>
          <p:cNvSpPr>
            <a:spLocks noGrp="1" noChangeArrowheads="1"/>
          </p:cNvSpPr>
          <p:nvPr>
            <p:ph type="body" sz="half" idx="1"/>
          </p:nvPr>
        </p:nvSpPr>
        <p:spPr>
          <a:xfrm>
            <a:off x="381000" y="1143000"/>
            <a:ext cx="8469313" cy="530225"/>
          </a:xfrm>
        </p:spPr>
        <p:txBody>
          <a:bodyPr/>
          <a:lstStyle/>
          <a:p>
            <a:pPr marL="0" indent="0"/>
            <a:r>
              <a:rPr lang="zh-CN" altLang="en-US" smtClean="0">
                <a:solidFill>
                  <a:schemeClr val="accent1"/>
                </a:solidFill>
              </a:rPr>
              <a:t>"The Income and Age of Nations"</a:t>
            </a:r>
          </a:p>
        </p:txBody>
      </p:sp>
      <p:sp>
        <p:nvSpPr>
          <p:cNvPr id="6148" name="Text Box 4"/>
          <p:cNvSpPr txBox="1">
            <a:spLocks noChangeArrowheads="1"/>
          </p:cNvSpPr>
          <p:nvPr/>
        </p:nvSpPr>
        <p:spPr bwMode="auto">
          <a:xfrm>
            <a:off x="609600" y="1752600"/>
            <a:ext cx="7697788" cy="1976438"/>
          </a:xfrm>
          <a:prstGeom prst="rect">
            <a:avLst/>
          </a:prstGeom>
          <a:noFill/>
          <a:ln w="9525">
            <a:noFill/>
            <a:miter lim="800000"/>
            <a:headEnd/>
            <a:tailEnd/>
          </a:ln>
        </p:spPr>
        <p:txBody>
          <a:bodyPr>
            <a:spAutoFit/>
          </a:bodyPr>
          <a:lstStyle/>
          <a:p>
            <a:pPr>
              <a:lnSpc>
                <a:spcPct val="120000"/>
              </a:lnSpc>
            </a:pPr>
            <a:r>
              <a:rPr lang="zh-CN" altLang="en-US">
                <a:latin typeface="Courier New" pitchFamily="49" charset="0"/>
              </a:rPr>
              <a:t>Use d3 to built a dynamic motion chart to present the statistic data such as Income level, population ratio, age expectation among nations. Dynamic effect accoding to user interaction with specific DOM elements.</a:t>
            </a:r>
          </a:p>
          <a:p>
            <a:endParaRPr lang="zh-CN" altLang="en-US"/>
          </a:p>
          <a:p>
            <a:endParaRPr lang="zh-CN" altLang="en-US"/>
          </a:p>
        </p:txBody>
      </p:sp>
      <p:pic>
        <p:nvPicPr>
          <p:cNvPr id="6149" name="Picture 6"/>
          <p:cNvPicPr>
            <a:picLocks noChangeAspect="1" noChangeArrowheads="1"/>
          </p:cNvPicPr>
          <p:nvPr/>
        </p:nvPicPr>
        <p:blipFill>
          <a:blip r:embed="rId2" cstate="print"/>
          <a:srcRect l="7613" t="8333" r="10982" b="4167"/>
          <a:stretch>
            <a:fillRect/>
          </a:stretch>
        </p:blipFill>
        <p:spPr bwMode="auto">
          <a:xfrm>
            <a:off x="1828800" y="3352800"/>
            <a:ext cx="5715000" cy="2895600"/>
          </a:xfrm>
          <a:prstGeom prst="rect">
            <a:avLst/>
          </a:prstGeom>
          <a:noFill/>
          <a:ln w="9525">
            <a:noFill/>
            <a:miter lim="800000"/>
            <a:headEnd/>
            <a:tailEnd/>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8"/>
          <p:cNvSpPr>
            <a:spLocks noGrp="1" noChangeArrowheads="1"/>
          </p:cNvSpPr>
          <p:nvPr>
            <p:ph type="title" idx="4294967295"/>
          </p:nvPr>
        </p:nvSpPr>
        <p:spPr>
          <a:xfrm>
            <a:off x="366713" y="304800"/>
            <a:ext cx="8393112" cy="757238"/>
          </a:xfrm>
        </p:spPr>
        <p:txBody>
          <a:bodyPr/>
          <a:lstStyle/>
          <a:p>
            <a:r>
              <a:rPr lang="en-US" altLang="zh-CN" smtClean="0"/>
              <a:t>Focus</a:t>
            </a:r>
            <a:endParaRPr lang="zh-CN" altLang="en-US" smtClean="0"/>
          </a:p>
        </p:txBody>
      </p:sp>
      <p:sp>
        <p:nvSpPr>
          <p:cNvPr id="7171" name="Text Box 3"/>
          <p:cNvSpPr txBox="1">
            <a:spLocks noChangeArrowheads="1"/>
          </p:cNvSpPr>
          <p:nvPr/>
        </p:nvSpPr>
        <p:spPr bwMode="auto">
          <a:xfrm>
            <a:off x="684213" y="1371600"/>
            <a:ext cx="8005762" cy="4561249"/>
          </a:xfrm>
          <a:prstGeom prst="rect">
            <a:avLst/>
          </a:prstGeom>
          <a:noFill/>
          <a:ln w="9525">
            <a:noFill/>
            <a:miter lim="800000"/>
            <a:headEnd/>
            <a:tailEnd/>
          </a:ln>
        </p:spPr>
        <p:txBody>
          <a:bodyPr>
            <a:spAutoFit/>
          </a:bodyPr>
          <a:lstStyle/>
          <a:p>
            <a:pPr marL="460375" indent="-460375">
              <a:lnSpc>
                <a:spcPct val="110000"/>
              </a:lnSpc>
              <a:buFontTx/>
              <a:buChar char="•"/>
            </a:pPr>
            <a:r>
              <a:rPr lang="zh-CN" altLang="en-US" sz="2400" b="1" dirty="0">
                <a:solidFill>
                  <a:schemeClr val="accent1"/>
                </a:solidFill>
                <a:latin typeface="Courier New" pitchFamily="49" charset="0"/>
                <a:sym typeface="Calibri" charset="0"/>
              </a:rPr>
              <a:t>1)Basic SVG graphic layout and style </a:t>
            </a:r>
            <a:r>
              <a:rPr lang="zh-CN" altLang="en-US" sz="2400" b="1" dirty="0" smtClean="0">
                <a:solidFill>
                  <a:schemeClr val="accent1"/>
                </a:solidFill>
                <a:latin typeface="Courier New" pitchFamily="49" charset="0"/>
                <a:sym typeface="Calibri" charset="0"/>
              </a:rPr>
              <a:t>adjusting</a:t>
            </a:r>
            <a:endParaRPr lang="en-US" altLang="zh-CN" sz="2400" b="1" dirty="0" smtClean="0">
              <a:solidFill>
                <a:schemeClr val="accent1"/>
              </a:solidFill>
              <a:latin typeface="Courier New" pitchFamily="49" charset="0"/>
              <a:sym typeface="Calibri" charset="0"/>
            </a:endParaRPr>
          </a:p>
          <a:p>
            <a:pPr marL="460375" indent="-460375">
              <a:lnSpc>
                <a:spcPct val="110000"/>
              </a:lnSpc>
              <a:buFontTx/>
              <a:buChar char="•"/>
            </a:pPr>
            <a:endParaRPr lang="zh-CN" altLang="en-US" sz="2100" dirty="0">
              <a:latin typeface="Courier New" pitchFamily="49" charset="0"/>
              <a:sym typeface="Calibri" charset="0"/>
            </a:endParaRPr>
          </a:p>
          <a:p>
            <a:pPr marL="460375" indent="-460375">
              <a:lnSpc>
                <a:spcPct val="130000"/>
              </a:lnSpc>
              <a:buFontTx/>
              <a:buChar char="•"/>
            </a:pPr>
            <a:r>
              <a:rPr lang="zh-CN" altLang="en-US" sz="2400" b="1" dirty="0">
                <a:solidFill>
                  <a:schemeClr val="accent1"/>
                </a:solidFill>
                <a:latin typeface="Courier New" pitchFamily="49" charset="0"/>
                <a:sym typeface="Calibri" charset="0"/>
              </a:rPr>
              <a:t>2)External data source importing and binding</a:t>
            </a:r>
            <a:endParaRPr lang="en-US" altLang="zh-CN" sz="2400" b="1" dirty="0">
              <a:solidFill>
                <a:schemeClr val="accent1"/>
              </a:solidFill>
              <a:latin typeface="Courier New" pitchFamily="49" charset="0"/>
              <a:sym typeface="Calibri" charset="0"/>
            </a:endParaRPr>
          </a:p>
          <a:p>
            <a:pPr marL="460375" indent="-460375">
              <a:lnSpc>
                <a:spcPct val="130000"/>
              </a:lnSpc>
            </a:pPr>
            <a:endParaRPr lang="zh-CN" altLang="en-US" sz="2400" b="1" dirty="0">
              <a:solidFill>
                <a:schemeClr val="accent1"/>
              </a:solidFill>
              <a:latin typeface="Courier New" pitchFamily="49" charset="0"/>
              <a:sym typeface="Calibri" charset="0"/>
            </a:endParaRPr>
          </a:p>
          <a:p>
            <a:pPr marL="460375" indent="-460375">
              <a:lnSpc>
                <a:spcPct val="130000"/>
              </a:lnSpc>
              <a:buFontTx/>
              <a:buChar char="•"/>
            </a:pPr>
            <a:r>
              <a:rPr lang="en-US" altLang="zh-CN" sz="2400" b="1" dirty="0">
                <a:solidFill>
                  <a:schemeClr val="accent1"/>
                </a:solidFill>
                <a:latin typeface="Courier New" pitchFamily="49" charset="0"/>
                <a:sym typeface="Calibri" charset="0"/>
              </a:rPr>
              <a:t>3)</a:t>
            </a:r>
            <a:r>
              <a:rPr lang="zh-CN" altLang="en-US" sz="2400" b="1" dirty="0">
                <a:solidFill>
                  <a:schemeClr val="accent1"/>
                </a:solidFill>
                <a:latin typeface="Courier New" pitchFamily="49" charset="0"/>
                <a:sym typeface="Calibri" charset="0"/>
              </a:rPr>
              <a:t>User Interaction</a:t>
            </a:r>
            <a:endParaRPr lang="en-US" altLang="zh-CN" sz="2400" b="1" dirty="0">
              <a:solidFill>
                <a:schemeClr val="accent1"/>
              </a:solidFill>
              <a:latin typeface="Courier New" pitchFamily="49" charset="0"/>
              <a:sym typeface="Calibri" charset="0"/>
            </a:endParaRPr>
          </a:p>
          <a:p>
            <a:pPr marL="460375" indent="-460375">
              <a:lnSpc>
                <a:spcPct val="130000"/>
              </a:lnSpc>
              <a:buFontTx/>
              <a:buChar char="•"/>
            </a:pPr>
            <a:endParaRPr lang="en-US" altLang="zh-CN" sz="2400" b="1" dirty="0">
              <a:solidFill>
                <a:schemeClr val="accent1"/>
              </a:solidFill>
              <a:latin typeface="Courier New" pitchFamily="49" charset="0"/>
              <a:sym typeface="Calibri" charset="0"/>
            </a:endParaRPr>
          </a:p>
          <a:p>
            <a:pPr marL="460375" indent="-460375">
              <a:lnSpc>
                <a:spcPct val="130000"/>
              </a:lnSpc>
              <a:buFontTx/>
              <a:buChar char="•"/>
            </a:pPr>
            <a:r>
              <a:rPr lang="en-US" altLang="zh-CN" sz="2400" b="1" dirty="0">
                <a:solidFill>
                  <a:schemeClr val="accent1"/>
                </a:solidFill>
                <a:latin typeface="Courier New" pitchFamily="49" charset="0"/>
                <a:sym typeface="Calibri" charset="0"/>
              </a:rPr>
              <a:t>4)</a:t>
            </a:r>
            <a:r>
              <a:rPr lang="zh-CN" altLang="en-US" sz="2400" b="1" dirty="0">
                <a:solidFill>
                  <a:schemeClr val="accent1"/>
                </a:solidFill>
                <a:latin typeface="Courier New" pitchFamily="49" charset="0"/>
                <a:sym typeface="Calibri" charset="0"/>
              </a:rPr>
              <a:t>Dynamic data loading and Interpolation</a:t>
            </a:r>
            <a:endParaRPr lang="en-US" altLang="zh-CN" sz="2400" b="1" dirty="0">
              <a:solidFill>
                <a:schemeClr val="accent1"/>
              </a:solidFill>
              <a:latin typeface="Courier New" pitchFamily="49" charset="0"/>
              <a:sym typeface="Calibri" charset="0"/>
            </a:endParaRPr>
          </a:p>
          <a:p>
            <a:pPr marL="460375" indent="-460375">
              <a:lnSpc>
                <a:spcPct val="130000"/>
              </a:lnSpc>
            </a:pPr>
            <a:endParaRPr lang="zh-CN" altLang="en-US" sz="2100" dirty="0">
              <a:latin typeface="Courier New" pitchFamily="49" charset="0"/>
              <a:sym typeface="Calibri" charset="0"/>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66713" y="304800"/>
            <a:ext cx="8393112" cy="695325"/>
          </a:xfrm>
        </p:spPr>
        <p:txBody>
          <a:bodyPr/>
          <a:lstStyle/>
          <a:p>
            <a:r>
              <a:rPr lang="zh-CN" altLang="en-US" sz="4400" smtClean="0"/>
              <a:t>Progress </a:t>
            </a:r>
            <a:r>
              <a:rPr lang="en-US" altLang="zh-CN" sz="4400" smtClean="0"/>
              <a:t>Review</a:t>
            </a:r>
            <a:endParaRPr lang="zh-CN" altLang="en-US" sz="4400" smtClean="0"/>
          </a:p>
        </p:txBody>
      </p:sp>
      <p:sp>
        <p:nvSpPr>
          <p:cNvPr id="8195" name="Rectangle 3"/>
          <p:cNvSpPr>
            <a:spLocks noGrp="1" noChangeArrowheads="1"/>
          </p:cNvSpPr>
          <p:nvPr>
            <p:ph type="body" idx="1"/>
          </p:nvPr>
        </p:nvSpPr>
        <p:spPr>
          <a:xfrm>
            <a:off x="762000" y="1066800"/>
            <a:ext cx="7242175" cy="2172903"/>
          </a:xfrm>
        </p:spPr>
        <p:txBody>
          <a:bodyPr/>
          <a:lstStyle/>
          <a:p>
            <a:pPr marL="0" indent="0">
              <a:lnSpc>
                <a:spcPct val="70000"/>
              </a:lnSpc>
            </a:pPr>
            <a:r>
              <a:rPr lang="zh-CN" altLang="en-US" b="1" dirty="0" smtClean="0">
                <a:solidFill>
                  <a:schemeClr val="accent1"/>
                </a:solidFill>
                <a:latin typeface="Courier New" pitchFamily="49" charset="0"/>
                <a:sym typeface="Arial" pitchFamily="34" charset="0"/>
              </a:rPr>
              <a:t>1) SVG Operation</a:t>
            </a:r>
            <a:r>
              <a:rPr lang="zh-CN" altLang="en-US" sz="2400" b="1" dirty="0" smtClean="0">
                <a:latin typeface="Courier New" pitchFamily="49" charset="0"/>
                <a:sym typeface="Arial" pitchFamily="34" charset="0"/>
              </a:rPr>
              <a:t/>
            </a:r>
            <a:br>
              <a:rPr lang="zh-CN" altLang="en-US" sz="2400" b="1" dirty="0" smtClean="0">
                <a:latin typeface="Courier New" pitchFamily="49" charset="0"/>
                <a:sym typeface="Arial" pitchFamily="34" charset="0"/>
              </a:rPr>
            </a:br>
            <a:endParaRPr lang="zh-CN" altLang="en-US" sz="2400" b="1" dirty="0" smtClean="0">
              <a:latin typeface="Courier New" pitchFamily="49" charset="0"/>
              <a:sym typeface="Arial" pitchFamily="34" charset="0"/>
            </a:endParaRPr>
          </a:p>
          <a:p>
            <a:pPr marL="0" indent="0">
              <a:lnSpc>
                <a:spcPct val="70000"/>
              </a:lnSpc>
            </a:pPr>
            <a:r>
              <a:rPr lang="zh-CN" altLang="en-US" sz="2400" kern="1200" dirty="0" smtClean="0">
                <a:latin typeface="Courier New" pitchFamily="49" charset="0"/>
                <a:ea typeface="宋体" pitchFamily="2" charset="-122"/>
              </a:rPr>
              <a:t>*CSS Attribution </a:t>
            </a:r>
            <a:r>
              <a:rPr lang="en-US" altLang="zh-CN" sz="2400" kern="1200" dirty="0" smtClean="0">
                <a:latin typeface="Courier New" pitchFamily="49" charset="0"/>
                <a:ea typeface="宋体" pitchFamily="2" charset="-122"/>
              </a:rPr>
              <a:t>and </a:t>
            </a:r>
            <a:r>
              <a:rPr lang="zh-CN" altLang="en-US" sz="2400" kern="1200" dirty="0" smtClean="0">
                <a:latin typeface="Courier New" pitchFamily="49" charset="0"/>
                <a:ea typeface="宋体" pitchFamily="2" charset="-122"/>
              </a:rPr>
              <a:t>DOM Structure</a:t>
            </a:r>
          </a:p>
          <a:p>
            <a:pPr marL="457200" lvl="1" indent="0">
              <a:lnSpc>
                <a:spcPct val="70000"/>
              </a:lnSpc>
              <a:buFontTx/>
              <a:buChar char="•"/>
            </a:pPr>
            <a:r>
              <a:rPr lang="zh-CN" altLang="en-US" sz="2400" kern="1200" dirty="0" smtClean="0">
                <a:latin typeface="Courier New" pitchFamily="49" charset="0"/>
                <a:ea typeface="宋体" pitchFamily="2" charset="-122"/>
                <a:cs typeface="+mn-cs"/>
              </a:rPr>
              <a:t>Layout</a:t>
            </a:r>
          </a:p>
          <a:p>
            <a:pPr marL="457200" lvl="1" indent="0">
              <a:lnSpc>
                <a:spcPct val="70000"/>
              </a:lnSpc>
              <a:buFontTx/>
              <a:buChar char="•"/>
            </a:pPr>
            <a:r>
              <a:rPr lang="zh-CN" altLang="en-US" sz="2400" kern="1200" dirty="0" smtClean="0">
                <a:latin typeface="Courier New" pitchFamily="49" charset="0"/>
                <a:ea typeface="宋体" pitchFamily="2" charset="-122"/>
                <a:cs typeface="+mn-cs"/>
              </a:rPr>
              <a:t>Style(size, border, color...)</a:t>
            </a:r>
          </a:p>
          <a:p>
            <a:pPr marL="457200" lvl="1" indent="0">
              <a:lnSpc>
                <a:spcPct val="70000"/>
              </a:lnSpc>
              <a:buFontTx/>
              <a:buChar char="•"/>
            </a:pPr>
            <a:r>
              <a:rPr lang="zh-CN" altLang="en-US" sz="2400" kern="1200" dirty="0" smtClean="0">
                <a:latin typeface="Courier New" pitchFamily="49" charset="0"/>
                <a:ea typeface="宋体" pitchFamily="2" charset="-122"/>
                <a:cs typeface="+mn-cs"/>
              </a:rPr>
              <a:t>	Elements:&lt;g&gt;,&lt;circle&gt;,&lt;text&gt;</a:t>
            </a:r>
            <a:endParaRPr lang="en-US" altLang="zh-CN" sz="2400" kern="1200" dirty="0" smtClean="0">
              <a:latin typeface="Courier New" pitchFamily="49" charset="0"/>
              <a:ea typeface="宋体" pitchFamily="2" charset="-122"/>
              <a:cs typeface="+mn-cs"/>
            </a:endParaRPr>
          </a:p>
        </p:txBody>
      </p:sp>
      <p:sp>
        <p:nvSpPr>
          <p:cNvPr id="4" name="矩形 3"/>
          <p:cNvSpPr/>
          <p:nvPr/>
        </p:nvSpPr>
        <p:spPr>
          <a:xfrm>
            <a:off x="762000" y="3581400"/>
            <a:ext cx="7924800" cy="2062103"/>
          </a:xfrm>
          <a:prstGeom prst="rect">
            <a:avLst/>
          </a:prstGeom>
        </p:spPr>
        <p:txBody>
          <a:bodyPr wrap="square">
            <a:spAutoFit/>
          </a:bodyPr>
          <a:lstStyle/>
          <a:p>
            <a:r>
              <a:rPr lang="zh-CN" altLang="en-US" sz="3200" b="1" dirty="0">
                <a:solidFill>
                  <a:schemeClr val="accent1"/>
                </a:solidFill>
                <a:latin typeface="Courier New" pitchFamily="49" charset="0"/>
                <a:ea typeface="+mn-ea"/>
                <a:sym typeface="Arial" pitchFamily="34" charset="0"/>
              </a:rPr>
              <a:t>2) External </a:t>
            </a:r>
            <a:r>
              <a:rPr lang="zh-CN" altLang="en-US" sz="3200" b="1" dirty="0" smtClean="0">
                <a:solidFill>
                  <a:schemeClr val="accent1"/>
                </a:solidFill>
                <a:latin typeface="Courier New" pitchFamily="49" charset="0"/>
                <a:ea typeface="+mn-ea"/>
                <a:sym typeface="Arial" pitchFamily="34" charset="0"/>
              </a:rPr>
              <a:t>Data</a:t>
            </a:r>
            <a:endParaRPr lang="en-US" altLang="zh-CN" sz="3200" b="1" dirty="0" smtClean="0">
              <a:solidFill>
                <a:schemeClr val="accent1"/>
              </a:solidFill>
              <a:latin typeface="Courier New" pitchFamily="49" charset="0"/>
              <a:ea typeface="+mn-ea"/>
              <a:sym typeface="Arial" pitchFamily="34" charset="0"/>
            </a:endParaRPr>
          </a:p>
          <a:p>
            <a:pPr marL="0" indent="0"/>
            <a:r>
              <a:rPr lang="zh-CN" altLang="en-US" sz="2400" dirty="0" smtClean="0">
                <a:latin typeface="Courier New" pitchFamily="49" charset="0"/>
              </a:rPr>
              <a:t>*Data Importing and Parsing</a:t>
            </a:r>
            <a:endParaRPr lang="en-US" altLang="zh-CN" sz="2400" dirty="0" smtClean="0">
              <a:latin typeface="Courier New" pitchFamily="49" charset="0"/>
            </a:endParaRPr>
          </a:p>
          <a:p>
            <a:pPr marL="0" indent="0"/>
            <a:r>
              <a:rPr lang="en-US" altLang="zh-CN" sz="2400" dirty="0">
                <a:latin typeface="Courier New" pitchFamily="49" charset="0"/>
              </a:rPr>
              <a:t>	</a:t>
            </a:r>
            <a:r>
              <a:rPr lang="en-US" altLang="zh-CN" sz="2400" dirty="0" smtClean="0">
                <a:latin typeface="Courier New" pitchFamily="49" charset="0"/>
              </a:rPr>
              <a:t>JSON, CSV</a:t>
            </a:r>
            <a:endParaRPr lang="zh-CN" altLang="en-US" sz="2400" dirty="0" smtClean="0">
              <a:latin typeface="Courier New" pitchFamily="49" charset="0"/>
            </a:endParaRPr>
          </a:p>
          <a:p>
            <a:pPr marL="0" indent="0"/>
            <a:r>
              <a:rPr lang="zh-CN" altLang="en-US" sz="2400" dirty="0" smtClean="0">
                <a:latin typeface="Courier New" pitchFamily="49" charset="0"/>
              </a:rPr>
              <a:t>*Data Scaling and Binding</a:t>
            </a:r>
            <a:endParaRPr lang="en-US" altLang="zh-CN" sz="2400" dirty="0" smtClean="0">
              <a:latin typeface="Courier New" pitchFamily="49" charset="0"/>
            </a:endParaRPr>
          </a:p>
          <a:p>
            <a:pPr marL="0" indent="0"/>
            <a:r>
              <a:rPr lang="en-US" altLang="zh-CN" sz="2400" dirty="0">
                <a:latin typeface="Courier New" pitchFamily="49" charset="0"/>
              </a:rPr>
              <a:t>	</a:t>
            </a:r>
            <a:r>
              <a:rPr lang="en-US" altLang="zh-CN" sz="2400" dirty="0" smtClean="0">
                <a:latin typeface="Courier New" pitchFamily="49" charset="0"/>
              </a:rPr>
              <a:t>d3.scale  d3.selection.data</a:t>
            </a:r>
            <a:endParaRPr lang="zh-CN" altLang="en-US" sz="3200" b="1" dirty="0">
              <a:solidFill>
                <a:schemeClr val="accent1"/>
              </a:solidFill>
              <a:latin typeface="Courier New" pitchFamily="49" charset="0"/>
              <a:ea typeface="+mn-ea"/>
              <a:sym typeface="Arial" pitchFamily="34" charset="0"/>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66713" y="304800"/>
            <a:ext cx="8393112" cy="695325"/>
          </a:xfrm>
        </p:spPr>
        <p:txBody>
          <a:bodyPr/>
          <a:lstStyle/>
          <a:p>
            <a:r>
              <a:rPr lang="zh-CN" altLang="en-US" sz="4400" dirty="0" smtClean="0"/>
              <a:t>DOM Structure </a:t>
            </a:r>
            <a:r>
              <a:rPr lang="en-US" altLang="zh-CN" sz="4400" dirty="0" smtClean="0"/>
              <a:t>again</a:t>
            </a:r>
            <a:endParaRPr lang="zh-CN" altLang="en-US" sz="4400" dirty="0" smtClean="0"/>
          </a:p>
        </p:txBody>
      </p:sp>
      <p:grpSp>
        <p:nvGrpSpPr>
          <p:cNvPr id="10243" name="Group 3"/>
          <p:cNvGrpSpPr>
            <a:grpSpLocks/>
          </p:cNvGrpSpPr>
          <p:nvPr/>
        </p:nvGrpSpPr>
        <p:grpSpPr bwMode="auto">
          <a:xfrm>
            <a:off x="608013" y="1219200"/>
            <a:ext cx="8016875" cy="4994275"/>
            <a:chOff x="0" y="0"/>
            <a:chExt cx="12624" cy="7865"/>
          </a:xfrm>
        </p:grpSpPr>
        <p:pic>
          <p:nvPicPr>
            <p:cNvPr id="10244" name="Picture 4"/>
            <p:cNvPicPr>
              <a:picLocks noChangeAspect="1" noChangeArrowheads="1"/>
            </p:cNvPicPr>
            <p:nvPr/>
          </p:nvPicPr>
          <p:blipFill>
            <a:blip r:embed="rId2" cstate="print"/>
            <a:srcRect l="11177" t="9479" r="13815" b="10640"/>
            <a:stretch>
              <a:fillRect/>
            </a:stretch>
          </p:blipFill>
          <p:spPr bwMode="auto">
            <a:xfrm>
              <a:off x="0" y="0"/>
              <a:ext cx="12625" cy="7080"/>
            </a:xfrm>
            <a:prstGeom prst="rect">
              <a:avLst/>
            </a:prstGeom>
            <a:solidFill>
              <a:schemeClr val="tx1">
                <a:alpha val="76862"/>
              </a:schemeClr>
            </a:solidFill>
            <a:ln w="9525">
              <a:solidFill>
                <a:schemeClr val="bg2"/>
              </a:solidFill>
              <a:miter lim="800000"/>
              <a:headEnd/>
              <a:tailEnd/>
            </a:ln>
          </p:spPr>
        </p:pic>
        <p:sp>
          <p:nvSpPr>
            <p:cNvPr id="10245" name="Text Box 5"/>
            <p:cNvSpPr txBox="1">
              <a:spLocks noChangeArrowheads="1"/>
            </p:cNvSpPr>
            <p:nvPr/>
          </p:nvSpPr>
          <p:spPr bwMode="auto">
            <a:xfrm>
              <a:off x="6722" y="960"/>
              <a:ext cx="2263" cy="543"/>
            </a:xfrm>
            <a:prstGeom prst="rect">
              <a:avLst/>
            </a:prstGeom>
            <a:solidFill>
              <a:schemeClr val="tx1">
                <a:alpha val="67058"/>
              </a:schemeClr>
            </a:solidFill>
            <a:ln w="9525">
              <a:solidFill>
                <a:srgbClr val="808080"/>
              </a:solidFill>
              <a:miter lim="800000"/>
              <a:headEnd/>
              <a:tailEnd/>
            </a:ln>
          </p:spPr>
          <p:txBody>
            <a:bodyPr>
              <a:spAutoFit/>
            </a:bodyPr>
            <a:lstStyle/>
            <a:p>
              <a:r>
                <a:rPr lang="zh-CN" altLang="en-US" sz="1600">
                  <a:solidFill>
                    <a:srgbClr val="FF0000"/>
                  </a:solidFill>
                </a:rPr>
                <a:t>Head &lt;h1&gt;</a:t>
              </a:r>
            </a:p>
          </p:txBody>
        </p:sp>
        <p:sp>
          <p:nvSpPr>
            <p:cNvPr id="10246" name="Text Box 6"/>
            <p:cNvSpPr txBox="1">
              <a:spLocks noChangeArrowheads="1"/>
            </p:cNvSpPr>
            <p:nvPr/>
          </p:nvSpPr>
          <p:spPr bwMode="auto">
            <a:xfrm>
              <a:off x="360" y="3120"/>
              <a:ext cx="3102" cy="543"/>
            </a:xfrm>
            <a:prstGeom prst="rect">
              <a:avLst/>
            </a:prstGeom>
            <a:solidFill>
              <a:schemeClr val="tx1">
                <a:alpha val="81175"/>
              </a:schemeClr>
            </a:solidFill>
            <a:ln w="9525">
              <a:solidFill>
                <a:srgbClr val="808080"/>
              </a:solidFill>
              <a:miter lim="800000"/>
              <a:headEnd/>
              <a:tailEnd/>
            </a:ln>
          </p:spPr>
          <p:txBody>
            <a:bodyPr>
              <a:spAutoFit/>
            </a:bodyPr>
            <a:lstStyle/>
            <a:p>
              <a:r>
                <a:rPr lang="zh-CN" altLang="en-US" sz="1600">
                  <a:solidFill>
                    <a:srgbClr val="FF0000"/>
                  </a:solidFill>
                </a:rPr>
                <a:t>Axis(line+path+text)</a:t>
              </a:r>
            </a:p>
          </p:txBody>
        </p:sp>
        <p:sp>
          <p:nvSpPr>
            <p:cNvPr id="10247" name="Text Box 7"/>
            <p:cNvSpPr txBox="1">
              <a:spLocks noChangeArrowheads="1"/>
            </p:cNvSpPr>
            <p:nvPr/>
          </p:nvSpPr>
          <p:spPr bwMode="auto">
            <a:xfrm>
              <a:off x="5642" y="7323"/>
              <a:ext cx="858" cy="542"/>
            </a:xfrm>
            <a:prstGeom prst="rect">
              <a:avLst/>
            </a:prstGeom>
            <a:solidFill>
              <a:schemeClr val="tx1">
                <a:alpha val="89803"/>
              </a:schemeClr>
            </a:solidFill>
            <a:ln w="9525">
              <a:solidFill>
                <a:srgbClr val="808080"/>
              </a:solidFill>
              <a:miter lim="800000"/>
              <a:headEnd/>
              <a:tailEnd/>
            </a:ln>
          </p:spPr>
          <p:txBody>
            <a:bodyPr>
              <a:spAutoFit/>
            </a:bodyPr>
            <a:lstStyle/>
            <a:p>
              <a:r>
                <a:rPr lang="zh-CN" altLang="en-US" sz="1600">
                  <a:solidFill>
                    <a:srgbClr val="FF0000"/>
                  </a:solidFill>
                </a:rPr>
                <a:t>&lt;g&gt;</a:t>
              </a:r>
            </a:p>
          </p:txBody>
        </p:sp>
        <p:sp>
          <p:nvSpPr>
            <p:cNvPr id="10248" name="Text Box 8"/>
            <p:cNvSpPr txBox="1">
              <a:spLocks noChangeArrowheads="1"/>
            </p:cNvSpPr>
            <p:nvPr/>
          </p:nvSpPr>
          <p:spPr bwMode="auto">
            <a:xfrm>
              <a:off x="3602" y="6240"/>
              <a:ext cx="3103" cy="543"/>
            </a:xfrm>
            <a:prstGeom prst="rect">
              <a:avLst/>
            </a:prstGeom>
            <a:solidFill>
              <a:schemeClr val="tx1">
                <a:alpha val="49019"/>
              </a:schemeClr>
            </a:solidFill>
            <a:ln w="9525">
              <a:solidFill>
                <a:srgbClr val="808080"/>
              </a:solidFill>
              <a:miter lim="800000"/>
              <a:headEnd/>
              <a:tailEnd/>
            </a:ln>
          </p:spPr>
          <p:txBody>
            <a:bodyPr>
              <a:spAutoFit/>
            </a:bodyPr>
            <a:lstStyle/>
            <a:p>
              <a:r>
                <a:rPr lang="zh-CN" altLang="en-US" sz="1600">
                  <a:solidFill>
                    <a:srgbClr val="FF0000"/>
                  </a:solidFill>
                </a:rPr>
                <a:t>Axis(line+path+text)</a:t>
              </a:r>
            </a:p>
          </p:txBody>
        </p:sp>
        <p:sp>
          <p:nvSpPr>
            <p:cNvPr id="10249" name="Text Box 9"/>
            <p:cNvSpPr txBox="1">
              <a:spLocks noChangeArrowheads="1"/>
            </p:cNvSpPr>
            <p:nvPr/>
          </p:nvSpPr>
          <p:spPr bwMode="auto">
            <a:xfrm>
              <a:off x="4202" y="3960"/>
              <a:ext cx="1320" cy="543"/>
            </a:xfrm>
            <a:prstGeom prst="rect">
              <a:avLst/>
            </a:prstGeom>
            <a:noFill/>
            <a:ln w="9525">
              <a:solidFill>
                <a:srgbClr val="808080"/>
              </a:solidFill>
              <a:miter lim="800000"/>
              <a:headEnd/>
              <a:tailEnd/>
            </a:ln>
          </p:spPr>
          <p:txBody>
            <a:bodyPr>
              <a:spAutoFit/>
            </a:bodyPr>
            <a:lstStyle/>
            <a:p>
              <a:r>
                <a:rPr lang="zh-CN" altLang="en-US" sz="1600">
                  <a:solidFill>
                    <a:srgbClr val="FF0000"/>
                  </a:solidFill>
                </a:rPr>
                <a:t>Circle</a:t>
              </a:r>
            </a:p>
          </p:txBody>
        </p:sp>
        <p:sp>
          <p:nvSpPr>
            <p:cNvPr id="10250" name="Text Box 10"/>
            <p:cNvSpPr txBox="1">
              <a:spLocks noChangeArrowheads="1"/>
            </p:cNvSpPr>
            <p:nvPr/>
          </p:nvSpPr>
          <p:spPr bwMode="auto">
            <a:xfrm>
              <a:off x="9002" y="3960"/>
              <a:ext cx="1200" cy="543"/>
            </a:xfrm>
            <a:prstGeom prst="rect">
              <a:avLst/>
            </a:prstGeom>
            <a:noFill/>
            <a:ln w="9525">
              <a:solidFill>
                <a:srgbClr val="808080"/>
              </a:solidFill>
              <a:miter lim="800000"/>
              <a:headEnd/>
              <a:tailEnd/>
            </a:ln>
          </p:spPr>
          <p:txBody>
            <a:bodyPr>
              <a:spAutoFit/>
            </a:bodyPr>
            <a:lstStyle/>
            <a:p>
              <a:r>
                <a:rPr lang="zh-CN" altLang="en-US" sz="1600">
                  <a:solidFill>
                    <a:srgbClr val="FF0000"/>
                  </a:solidFill>
                </a:rPr>
                <a:t>&lt;text&gt;</a:t>
              </a:r>
              <a:endParaRPr lang="zh-CN" altLang="en-US"/>
            </a:p>
          </p:txBody>
        </p:sp>
      </p:gr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08013" y="1447800"/>
            <a:ext cx="8004175" cy="4800600"/>
          </a:xfrm>
          <a:prstGeom prst="rect">
            <a:avLst/>
          </a:prstGeom>
          <a:solidFill>
            <a:schemeClr val="bg1">
              <a:alpha val="39999"/>
            </a:schemeClr>
          </a:solidFill>
          <a:ln w="9525">
            <a:solidFill>
              <a:schemeClr val="tx1"/>
            </a:solidFill>
            <a:miter lim="800000"/>
            <a:headEnd/>
            <a:tailEnd/>
          </a:ln>
        </p:spPr>
        <p:txBody>
          <a:bodyPr anchor="ctr"/>
          <a:lstStyle/>
          <a:p>
            <a:endParaRPr lang="zh-CN" altLang="en-US"/>
          </a:p>
        </p:txBody>
      </p:sp>
      <p:sp>
        <p:nvSpPr>
          <p:cNvPr id="11267" name="Text Box 3"/>
          <p:cNvSpPr txBox="1">
            <a:spLocks noChangeArrowheads="1"/>
          </p:cNvSpPr>
          <p:nvPr/>
        </p:nvSpPr>
        <p:spPr bwMode="auto">
          <a:xfrm>
            <a:off x="608013" y="1066800"/>
            <a:ext cx="879475" cy="357188"/>
          </a:xfrm>
          <a:prstGeom prst="rect">
            <a:avLst/>
          </a:prstGeom>
          <a:noFill/>
          <a:ln w="9525">
            <a:solidFill>
              <a:srgbClr val="808080"/>
            </a:solidFill>
            <a:miter lim="800000"/>
            <a:headEnd/>
            <a:tailEnd/>
          </a:ln>
        </p:spPr>
        <p:txBody>
          <a:bodyPr>
            <a:spAutoFit/>
          </a:bodyPr>
          <a:lstStyle/>
          <a:p>
            <a:r>
              <a:rPr lang="zh-CN" altLang="en-US"/>
              <a:t>BODY</a:t>
            </a:r>
          </a:p>
        </p:txBody>
      </p:sp>
      <p:sp>
        <p:nvSpPr>
          <p:cNvPr id="11268" name="Rectangle 4"/>
          <p:cNvSpPr>
            <a:spLocks noGrp="1" noChangeArrowheads="1"/>
          </p:cNvSpPr>
          <p:nvPr>
            <p:ph type="title"/>
          </p:nvPr>
        </p:nvSpPr>
        <p:spPr>
          <a:xfrm>
            <a:off x="366713" y="304800"/>
            <a:ext cx="8393112" cy="695325"/>
          </a:xfrm>
        </p:spPr>
        <p:txBody>
          <a:bodyPr/>
          <a:lstStyle/>
          <a:p>
            <a:r>
              <a:rPr lang="zh-CN" altLang="en-US" sz="4400" smtClean="0"/>
              <a:t>DOM Structure</a:t>
            </a:r>
          </a:p>
        </p:txBody>
      </p:sp>
      <p:sp>
        <p:nvSpPr>
          <p:cNvPr id="11269" name="Text Box 5"/>
          <p:cNvSpPr txBox="1">
            <a:spLocks noChangeArrowheads="1"/>
          </p:cNvSpPr>
          <p:nvPr/>
        </p:nvSpPr>
        <p:spPr bwMode="auto">
          <a:xfrm>
            <a:off x="836613" y="1676400"/>
            <a:ext cx="6556375" cy="374650"/>
          </a:xfrm>
          <a:prstGeom prst="rect">
            <a:avLst/>
          </a:prstGeom>
          <a:solidFill>
            <a:schemeClr val="accent1">
              <a:alpha val="21176"/>
            </a:schemeClr>
          </a:solidFill>
          <a:ln w="9525">
            <a:solidFill>
              <a:srgbClr val="808080"/>
            </a:solidFill>
            <a:miter lim="800000"/>
            <a:headEnd/>
            <a:tailEnd/>
          </a:ln>
        </p:spPr>
        <p:txBody>
          <a:bodyPr>
            <a:spAutoFit/>
          </a:bodyPr>
          <a:lstStyle/>
          <a:p>
            <a:r>
              <a:rPr lang="zh-CN" altLang="en-US"/>
              <a:t>H1 (Header: the title of chart)</a:t>
            </a:r>
          </a:p>
        </p:txBody>
      </p:sp>
      <p:grpSp>
        <p:nvGrpSpPr>
          <p:cNvPr id="11270" name="Group 6"/>
          <p:cNvGrpSpPr>
            <a:grpSpLocks/>
          </p:cNvGrpSpPr>
          <p:nvPr/>
        </p:nvGrpSpPr>
        <p:grpSpPr bwMode="auto">
          <a:xfrm>
            <a:off x="836613" y="2209800"/>
            <a:ext cx="7546975" cy="3887788"/>
            <a:chOff x="0" y="0"/>
            <a:chExt cx="11884" cy="6122"/>
          </a:xfrm>
        </p:grpSpPr>
        <p:sp>
          <p:nvSpPr>
            <p:cNvPr id="11293" name="Rectangle 7"/>
            <p:cNvSpPr>
              <a:spLocks noChangeArrowheads="1"/>
            </p:cNvSpPr>
            <p:nvPr/>
          </p:nvSpPr>
          <p:spPr bwMode="auto">
            <a:xfrm>
              <a:off x="0" y="0"/>
              <a:ext cx="11885" cy="6122"/>
            </a:xfrm>
            <a:prstGeom prst="rect">
              <a:avLst/>
            </a:prstGeom>
            <a:solidFill>
              <a:schemeClr val="accent1">
                <a:alpha val="9804"/>
              </a:schemeClr>
            </a:solidFill>
            <a:ln w="9525">
              <a:solidFill>
                <a:srgbClr val="808080"/>
              </a:solidFill>
              <a:miter lim="800000"/>
              <a:headEnd/>
              <a:tailEnd/>
            </a:ln>
          </p:spPr>
          <p:txBody>
            <a:bodyPr anchor="ctr"/>
            <a:lstStyle/>
            <a:p>
              <a:endParaRPr lang="zh-CN" altLang="en-US"/>
            </a:p>
          </p:txBody>
        </p:sp>
        <p:sp>
          <p:nvSpPr>
            <p:cNvPr id="11294" name="Text Box 8"/>
            <p:cNvSpPr txBox="1">
              <a:spLocks noChangeArrowheads="1"/>
            </p:cNvSpPr>
            <p:nvPr/>
          </p:nvSpPr>
          <p:spPr bwMode="auto">
            <a:xfrm>
              <a:off x="0" y="0"/>
              <a:ext cx="579" cy="576"/>
            </a:xfrm>
            <a:prstGeom prst="rect">
              <a:avLst/>
            </a:prstGeom>
            <a:noFill/>
            <a:ln w="9525">
              <a:solidFill>
                <a:srgbClr val="808080"/>
              </a:solidFill>
              <a:miter lim="800000"/>
              <a:headEnd/>
              <a:tailEnd/>
            </a:ln>
          </p:spPr>
          <p:txBody>
            <a:bodyPr>
              <a:spAutoFit/>
            </a:bodyPr>
            <a:lstStyle/>
            <a:p>
              <a:r>
                <a:rPr lang="zh-CN" altLang="en-US"/>
                <a:t>P</a:t>
              </a:r>
            </a:p>
          </p:txBody>
        </p:sp>
      </p:grpSp>
      <p:grpSp>
        <p:nvGrpSpPr>
          <p:cNvPr id="11271" name="Group 9"/>
          <p:cNvGrpSpPr>
            <a:grpSpLocks/>
          </p:cNvGrpSpPr>
          <p:nvPr/>
        </p:nvGrpSpPr>
        <p:grpSpPr bwMode="auto">
          <a:xfrm>
            <a:off x="1295400" y="2286000"/>
            <a:ext cx="6961188" cy="3709988"/>
            <a:chOff x="0" y="0"/>
            <a:chExt cx="10964" cy="5842"/>
          </a:xfrm>
        </p:grpSpPr>
        <p:sp>
          <p:nvSpPr>
            <p:cNvPr id="11291" name="Rectangle 10"/>
            <p:cNvSpPr>
              <a:spLocks noChangeArrowheads="1"/>
            </p:cNvSpPr>
            <p:nvPr/>
          </p:nvSpPr>
          <p:spPr bwMode="auto">
            <a:xfrm>
              <a:off x="0" y="0"/>
              <a:ext cx="10964" cy="5842"/>
            </a:xfrm>
            <a:prstGeom prst="rect">
              <a:avLst/>
            </a:prstGeom>
            <a:solidFill>
              <a:schemeClr val="accent1">
                <a:alpha val="9804"/>
              </a:schemeClr>
            </a:solidFill>
            <a:ln w="9525">
              <a:solidFill>
                <a:srgbClr val="808080"/>
              </a:solidFill>
              <a:miter lim="800000"/>
              <a:headEnd/>
              <a:tailEnd/>
            </a:ln>
          </p:spPr>
          <p:txBody>
            <a:bodyPr anchor="ctr"/>
            <a:lstStyle/>
            <a:p>
              <a:endParaRPr lang="zh-CN" altLang="en-US"/>
            </a:p>
          </p:txBody>
        </p:sp>
        <p:sp>
          <p:nvSpPr>
            <p:cNvPr id="11292" name="Text Box 11"/>
            <p:cNvSpPr txBox="1">
              <a:spLocks noChangeArrowheads="1"/>
            </p:cNvSpPr>
            <p:nvPr/>
          </p:nvSpPr>
          <p:spPr bwMode="auto">
            <a:xfrm>
              <a:off x="0" y="0"/>
              <a:ext cx="1080" cy="590"/>
            </a:xfrm>
            <a:prstGeom prst="rect">
              <a:avLst/>
            </a:prstGeom>
            <a:noFill/>
            <a:ln w="9525">
              <a:solidFill>
                <a:srgbClr val="808080"/>
              </a:solidFill>
              <a:miter lim="800000"/>
              <a:headEnd/>
              <a:tailEnd/>
            </a:ln>
          </p:spPr>
          <p:txBody>
            <a:bodyPr>
              <a:spAutoFit/>
            </a:bodyPr>
            <a:lstStyle/>
            <a:p>
              <a:r>
                <a:rPr lang="zh-CN" altLang="en-US"/>
                <a:t>SVG</a:t>
              </a:r>
            </a:p>
          </p:txBody>
        </p:sp>
      </p:grpSp>
      <p:sp>
        <p:nvSpPr>
          <p:cNvPr id="11272" name="Rectangle 12"/>
          <p:cNvSpPr>
            <a:spLocks noChangeArrowheads="1"/>
          </p:cNvSpPr>
          <p:nvPr/>
        </p:nvSpPr>
        <p:spPr bwMode="auto">
          <a:xfrm>
            <a:off x="2057400" y="3124200"/>
            <a:ext cx="5945188" cy="955675"/>
          </a:xfrm>
          <a:prstGeom prst="rect">
            <a:avLst/>
          </a:prstGeom>
          <a:solidFill>
            <a:schemeClr val="accent1">
              <a:alpha val="9804"/>
            </a:schemeClr>
          </a:solidFill>
          <a:ln w="9525">
            <a:solidFill>
              <a:srgbClr val="808080"/>
            </a:solidFill>
            <a:miter lim="800000"/>
            <a:headEnd/>
            <a:tailEnd/>
          </a:ln>
        </p:spPr>
        <p:txBody>
          <a:bodyPr anchor="ctr"/>
          <a:lstStyle/>
          <a:p>
            <a:endParaRPr lang="zh-CN" altLang="en-US"/>
          </a:p>
        </p:txBody>
      </p:sp>
      <p:sp>
        <p:nvSpPr>
          <p:cNvPr id="11273" name="Text Box 13"/>
          <p:cNvSpPr txBox="1">
            <a:spLocks noChangeArrowheads="1"/>
          </p:cNvSpPr>
          <p:nvPr/>
        </p:nvSpPr>
        <p:spPr bwMode="auto">
          <a:xfrm>
            <a:off x="2057400" y="3124200"/>
            <a:ext cx="381000" cy="374650"/>
          </a:xfrm>
          <a:prstGeom prst="rect">
            <a:avLst/>
          </a:prstGeom>
          <a:noFill/>
          <a:ln w="9525">
            <a:solidFill>
              <a:srgbClr val="808080"/>
            </a:solidFill>
            <a:miter lim="800000"/>
            <a:headEnd/>
            <a:tailEnd/>
          </a:ln>
        </p:spPr>
        <p:txBody>
          <a:bodyPr>
            <a:spAutoFit/>
          </a:bodyPr>
          <a:lstStyle/>
          <a:p>
            <a:r>
              <a:rPr lang="zh-CN" altLang="en-US"/>
              <a:t>G</a:t>
            </a:r>
          </a:p>
        </p:txBody>
      </p:sp>
      <p:grpSp>
        <p:nvGrpSpPr>
          <p:cNvPr id="11274" name="Group 14"/>
          <p:cNvGrpSpPr>
            <a:grpSpLocks/>
          </p:cNvGrpSpPr>
          <p:nvPr/>
        </p:nvGrpSpPr>
        <p:grpSpPr bwMode="auto">
          <a:xfrm>
            <a:off x="2057400" y="2362200"/>
            <a:ext cx="1524000" cy="533400"/>
            <a:chOff x="0" y="0"/>
            <a:chExt cx="2401" cy="840"/>
          </a:xfrm>
        </p:grpSpPr>
        <p:sp>
          <p:nvSpPr>
            <p:cNvPr id="11288" name="Rectangle 15"/>
            <p:cNvSpPr>
              <a:spLocks noChangeArrowheads="1"/>
            </p:cNvSpPr>
            <p:nvPr/>
          </p:nvSpPr>
          <p:spPr bwMode="auto">
            <a:xfrm>
              <a:off x="1" y="0"/>
              <a:ext cx="2400" cy="840"/>
            </a:xfrm>
            <a:prstGeom prst="rect">
              <a:avLst/>
            </a:prstGeom>
            <a:solidFill>
              <a:schemeClr val="accent1">
                <a:alpha val="9804"/>
              </a:schemeClr>
            </a:solidFill>
            <a:ln w="9525">
              <a:solidFill>
                <a:srgbClr val="808080"/>
              </a:solidFill>
              <a:miter lim="800000"/>
              <a:headEnd/>
              <a:tailEnd/>
            </a:ln>
          </p:spPr>
          <p:txBody>
            <a:bodyPr anchor="ctr"/>
            <a:lstStyle/>
            <a:p>
              <a:endParaRPr lang="zh-CN" altLang="en-US"/>
            </a:p>
          </p:txBody>
        </p:sp>
        <p:sp>
          <p:nvSpPr>
            <p:cNvPr id="11289" name="Text Box 16"/>
            <p:cNvSpPr txBox="1">
              <a:spLocks noChangeArrowheads="1"/>
            </p:cNvSpPr>
            <p:nvPr/>
          </p:nvSpPr>
          <p:spPr bwMode="auto">
            <a:xfrm>
              <a:off x="0" y="1"/>
              <a:ext cx="600" cy="590"/>
            </a:xfrm>
            <a:prstGeom prst="rect">
              <a:avLst/>
            </a:prstGeom>
            <a:noFill/>
            <a:ln w="9525">
              <a:solidFill>
                <a:srgbClr val="808080"/>
              </a:solidFill>
              <a:miter lim="800000"/>
              <a:headEnd/>
              <a:tailEnd/>
            </a:ln>
          </p:spPr>
          <p:txBody>
            <a:bodyPr>
              <a:spAutoFit/>
            </a:bodyPr>
            <a:lstStyle/>
            <a:p>
              <a:r>
                <a:rPr lang="zh-CN" altLang="en-US"/>
                <a:t>G</a:t>
              </a:r>
            </a:p>
          </p:txBody>
        </p:sp>
        <p:sp>
          <p:nvSpPr>
            <p:cNvPr id="11290" name="Text Box 17"/>
            <p:cNvSpPr txBox="1">
              <a:spLocks noChangeArrowheads="1"/>
            </p:cNvSpPr>
            <p:nvPr/>
          </p:nvSpPr>
          <p:spPr bwMode="auto">
            <a:xfrm>
              <a:off x="600" y="120"/>
              <a:ext cx="1440" cy="576"/>
            </a:xfrm>
            <a:prstGeom prst="rect">
              <a:avLst/>
            </a:prstGeom>
            <a:noFill/>
            <a:ln w="9525">
              <a:noFill/>
              <a:miter lim="800000"/>
              <a:headEnd/>
              <a:tailEnd/>
            </a:ln>
          </p:spPr>
          <p:txBody>
            <a:bodyPr>
              <a:spAutoFit/>
            </a:bodyPr>
            <a:lstStyle/>
            <a:p>
              <a:r>
                <a:rPr lang="zh-CN" altLang="en-US"/>
                <a:t>X Axis</a:t>
              </a:r>
            </a:p>
          </p:txBody>
        </p:sp>
      </p:grpSp>
      <p:sp>
        <p:nvSpPr>
          <p:cNvPr id="11275" name="Rectangle 18"/>
          <p:cNvSpPr>
            <a:spLocks noChangeArrowheads="1"/>
          </p:cNvSpPr>
          <p:nvPr/>
        </p:nvSpPr>
        <p:spPr bwMode="auto">
          <a:xfrm>
            <a:off x="3659188" y="2362200"/>
            <a:ext cx="1371600" cy="533400"/>
          </a:xfrm>
          <a:prstGeom prst="rect">
            <a:avLst/>
          </a:prstGeom>
          <a:solidFill>
            <a:schemeClr val="accent1">
              <a:alpha val="9804"/>
            </a:schemeClr>
          </a:solidFill>
          <a:ln w="9525">
            <a:solidFill>
              <a:srgbClr val="808080"/>
            </a:solidFill>
            <a:miter lim="800000"/>
            <a:headEnd/>
            <a:tailEnd/>
          </a:ln>
        </p:spPr>
        <p:txBody>
          <a:bodyPr anchor="ctr"/>
          <a:lstStyle/>
          <a:p>
            <a:endParaRPr lang="zh-CN" altLang="en-US"/>
          </a:p>
        </p:txBody>
      </p:sp>
      <p:sp>
        <p:nvSpPr>
          <p:cNvPr id="11276" name="Text Box 19"/>
          <p:cNvSpPr txBox="1">
            <a:spLocks noChangeArrowheads="1"/>
          </p:cNvSpPr>
          <p:nvPr/>
        </p:nvSpPr>
        <p:spPr bwMode="auto">
          <a:xfrm>
            <a:off x="3657600" y="2362200"/>
            <a:ext cx="381000" cy="374650"/>
          </a:xfrm>
          <a:prstGeom prst="rect">
            <a:avLst/>
          </a:prstGeom>
          <a:noFill/>
          <a:ln w="9525">
            <a:solidFill>
              <a:srgbClr val="808080"/>
            </a:solidFill>
            <a:miter lim="800000"/>
            <a:headEnd/>
            <a:tailEnd/>
          </a:ln>
        </p:spPr>
        <p:txBody>
          <a:bodyPr>
            <a:spAutoFit/>
          </a:bodyPr>
          <a:lstStyle/>
          <a:p>
            <a:r>
              <a:rPr lang="zh-CN" altLang="en-US"/>
              <a:t>G</a:t>
            </a:r>
          </a:p>
        </p:txBody>
      </p:sp>
      <p:sp>
        <p:nvSpPr>
          <p:cNvPr id="11277" name="Text Box 20"/>
          <p:cNvSpPr txBox="1">
            <a:spLocks noChangeArrowheads="1"/>
          </p:cNvSpPr>
          <p:nvPr/>
        </p:nvSpPr>
        <p:spPr bwMode="auto">
          <a:xfrm>
            <a:off x="4040188" y="2438400"/>
            <a:ext cx="990600" cy="365125"/>
          </a:xfrm>
          <a:prstGeom prst="rect">
            <a:avLst/>
          </a:prstGeom>
          <a:noFill/>
          <a:ln w="9525">
            <a:noFill/>
            <a:miter lim="800000"/>
            <a:headEnd/>
            <a:tailEnd/>
          </a:ln>
        </p:spPr>
        <p:txBody>
          <a:bodyPr>
            <a:spAutoFit/>
          </a:bodyPr>
          <a:lstStyle/>
          <a:p>
            <a:r>
              <a:rPr lang="zh-CN" altLang="en-US"/>
              <a:t> Y Axis</a:t>
            </a:r>
          </a:p>
        </p:txBody>
      </p:sp>
      <p:sp>
        <p:nvSpPr>
          <p:cNvPr id="11278" name="Rectangle 21"/>
          <p:cNvSpPr>
            <a:spLocks noChangeArrowheads="1"/>
          </p:cNvSpPr>
          <p:nvPr/>
        </p:nvSpPr>
        <p:spPr bwMode="auto">
          <a:xfrm>
            <a:off x="5106988" y="2362200"/>
            <a:ext cx="2895600" cy="533400"/>
          </a:xfrm>
          <a:prstGeom prst="rect">
            <a:avLst/>
          </a:prstGeom>
          <a:solidFill>
            <a:schemeClr val="accent1">
              <a:alpha val="9804"/>
            </a:schemeClr>
          </a:solidFill>
          <a:ln w="9525">
            <a:solidFill>
              <a:srgbClr val="808080"/>
            </a:solidFill>
            <a:miter lim="800000"/>
            <a:headEnd/>
            <a:tailEnd/>
          </a:ln>
        </p:spPr>
        <p:txBody>
          <a:bodyPr anchor="ctr"/>
          <a:lstStyle/>
          <a:p>
            <a:endParaRPr lang="zh-CN" altLang="en-US"/>
          </a:p>
        </p:txBody>
      </p:sp>
      <p:sp>
        <p:nvSpPr>
          <p:cNvPr id="11279" name="Text Box 22"/>
          <p:cNvSpPr txBox="1">
            <a:spLocks noChangeArrowheads="1"/>
          </p:cNvSpPr>
          <p:nvPr/>
        </p:nvSpPr>
        <p:spPr bwMode="auto">
          <a:xfrm>
            <a:off x="5105400" y="2362200"/>
            <a:ext cx="838200" cy="374650"/>
          </a:xfrm>
          <a:prstGeom prst="rect">
            <a:avLst/>
          </a:prstGeom>
          <a:noFill/>
          <a:ln w="9525">
            <a:solidFill>
              <a:srgbClr val="808080"/>
            </a:solidFill>
            <a:miter lim="800000"/>
            <a:headEnd/>
            <a:tailEnd/>
          </a:ln>
        </p:spPr>
        <p:txBody>
          <a:bodyPr>
            <a:spAutoFit/>
          </a:bodyPr>
          <a:lstStyle/>
          <a:p>
            <a:r>
              <a:rPr lang="zh-CN" altLang="en-US"/>
              <a:t>TEXT</a:t>
            </a:r>
          </a:p>
        </p:txBody>
      </p:sp>
      <p:sp>
        <p:nvSpPr>
          <p:cNvPr id="11280" name="Text Box 23"/>
          <p:cNvSpPr txBox="1">
            <a:spLocks noChangeArrowheads="1"/>
          </p:cNvSpPr>
          <p:nvPr/>
        </p:nvSpPr>
        <p:spPr bwMode="auto">
          <a:xfrm>
            <a:off x="6097588" y="2438400"/>
            <a:ext cx="1752600" cy="365125"/>
          </a:xfrm>
          <a:prstGeom prst="rect">
            <a:avLst/>
          </a:prstGeom>
          <a:noFill/>
          <a:ln w="9525">
            <a:noFill/>
            <a:miter lim="800000"/>
            <a:headEnd/>
            <a:tailEnd/>
          </a:ln>
        </p:spPr>
        <p:txBody>
          <a:bodyPr>
            <a:spAutoFit/>
          </a:bodyPr>
          <a:lstStyle/>
          <a:p>
            <a:r>
              <a:rPr lang="zh-CN" altLang="en-US"/>
              <a:t> Axis title</a:t>
            </a:r>
          </a:p>
        </p:txBody>
      </p:sp>
      <p:sp>
        <p:nvSpPr>
          <p:cNvPr id="11281" name="Text Box 24"/>
          <p:cNvSpPr txBox="1">
            <a:spLocks noChangeArrowheads="1"/>
          </p:cNvSpPr>
          <p:nvPr/>
        </p:nvSpPr>
        <p:spPr bwMode="auto">
          <a:xfrm>
            <a:off x="3276600" y="3276600"/>
            <a:ext cx="4116388" cy="649288"/>
          </a:xfrm>
          <a:prstGeom prst="rect">
            <a:avLst/>
          </a:prstGeom>
          <a:noFill/>
          <a:ln w="9525">
            <a:solidFill>
              <a:srgbClr val="808080"/>
            </a:solidFill>
            <a:miter lim="800000"/>
            <a:headEnd/>
            <a:tailEnd/>
          </a:ln>
        </p:spPr>
        <p:txBody>
          <a:bodyPr>
            <a:spAutoFit/>
          </a:bodyPr>
          <a:lstStyle/>
          <a:p>
            <a:r>
              <a:rPr lang="zh-CN" altLang="en-US"/>
              <a:t>CIRCLE: center for income and age, radius for relative population ratio </a:t>
            </a:r>
          </a:p>
        </p:txBody>
      </p:sp>
      <p:sp>
        <p:nvSpPr>
          <p:cNvPr id="11282" name="Rectangle 25"/>
          <p:cNvSpPr>
            <a:spLocks noChangeArrowheads="1"/>
          </p:cNvSpPr>
          <p:nvPr/>
        </p:nvSpPr>
        <p:spPr bwMode="auto">
          <a:xfrm>
            <a:off x="2057400" y="4343400"/>
            <a:ext cx="2895600" cy="533400"/>
          </a:xfrm>
          <a:prstGeom prst="rect">
            <a:avLst/>
          </a:prstGeom>
          <a:solidFill>
            <a:schemeClr val="accent1">
              <a:alpha val="9804"/>
            </a:schemeClr>
          </a:solidFill>
          <a:ln w="9525">
            <a:solidFill>
              <a:srgbClr val="808080"/>
            </a:solidFill>
            <a:miter lim="800000"/>
            <a:headEnd/>
            <a:tailEnd/>
          </a:ln>
        </p:spPr>
        <p:txBody>
          <a:bodyPr anchor="ctr"/>
          <a:lstStyle/>
          <a:p>
            <a:endParaRPr lang="zh-CN" altLang="en-US"/>
          </a:p>
        </p:txBody>
      </p:sp>
      <p:sp>
        <p:nvSpPr>
          <p:cNvPr id="11283" name="Text Box 26"/>
          <p:cNvSpPr txBox="1">
            <a:spLocks noChangeArrowheads="1"/>
          </p:cNvSpPr>
          <p:nvPr/>
        </p:nvSpPr>
        <p:spPr bwMode="auto">
          <a:xfrm>
            <a:off x="2055813" y="4343400"/>
            <a:ext cx="838200" cy="374650"/>
          </a:xfrm>
          <a:prstGeom prst="rect">
            <a:avLst/>
          </a:prstGeom>
          <a:noFill/>
          <a:ln w="9525">
            <a:solidFill>
              <a:srgbClr val="808080"/>
            </a:solidFill>
            <a:miter lim="800000"/>
            <a:headEnd/>
            <a:tailEnd/>
          </a:ln>
        </p:spPr>
        <p:txBody>
          <a:bodyPr>
            <a:spAutoFit/>
          </a:bodyPr>
          <a:lstStyle/>
          <a:p>
            <a:r>
              <a:rPr lang="zh-CN" altLang="en-US"/>
              <a:t>TEXT</a:t>
            </a:r>
          </a:p>
        </p:txBody>
      </p:sp>
      <p:sp>
        <p:nvSpPr>
          <p:cNvPr id="11284" name="Text Box 27"/>
          <p:cNvSpPr txBox="1">
            <a:spLocks noChangeArrowheads="1"/>
          </p:cNvSpPr>
          <p:nvPr/>
        </p:nvSpPr>
        <p:spPr bwMode="auto">
          <a:xfrm>
            <a:off x="3048000" y="4419600"/>
            <a:ext cx="990600" cy="366713"/>
          </a:xfrm>
          <a:prstGeom prst="rect">
            <a:avLst/>
          </a:prstGeom>
          <a:noFill/>
          <a:ln w="9525">
            <a:noFill/>
            <a:miter lim="800000"/>
            <a:headEnd/>
            <a:tailEnd/>
          </a:ln>
        </p:spPr>
        <p:txBody>
          <a:bodyPr>
            <a:spAutoFit/>
          </a:bodyPr>
          <a:lstStyle/>
          <a:p>
            <a:r>
              <a:rPr lang="zh-CN" altLang="en-US"/>
              <a:t> Year</a:t>
            </a:r>
          </a:p>
        </p:txBody>
      </p:sp>
      <p:sp>
        <p:nvSpPr>
          <p:cNvPr id="11285" name="Rectangle 28"/>
          <p:cNvSpPr>
            <a:spLocks noChangeArrowheads="1"/>
          </p:cNvSpPr>
          <p:nvPr/>
        </p:nvSpPr>
        <p:spPr bwMode="auto">
          <a:xfrm>
            <a:off x="4038600" y="4572000"/>
            <a:ext cx="3963988" cy="1296988"/>
          </a:xfrm>
          <a:prstGeom prst="rect">
            <a:avLst/>
          </a:prstGeom>
          <a:solidFill>
            <a:schemeClr val="accent1">
              <a:alpha val="9804"/>
            </a:schemeClr>
          </a:solidFill>
          <a:ln w="9525">
            <a:solidFill>
              <a:srgbClr val="808080"/>
            </a:solidFill>
            <a:miter lim="800000"/>
            <a:headEnd/>
            <a:tailEnd/>
          </a:ln>
        </p:spPr>
        <p:txBody>
          <a:bodyPr anchor="ctr"/>
          <a:lstStyle/>
          <a:p>
            <a:endParaRPr lang="zh-CN" altLang="en-US"/>
          </a:p>
        </p:txBody>
      </p:sp>
      <p:sp>
        <p:nvSpPr>
          <p:cNvPr id="11286" name="Text Box 29"/>
          <p:cNvSpPr txBox="1">
            <a:spLocks noChangeArrowheads="1"/>
          </p:cNvSpPr>
          <p:nvPr/>
        </p:nvSpPr>
        <p:spPr bwMode="auto">
          <a:xfrm>
            <a:off x="7088188" y="4572000"/>
            <a:ext cx="915987" cy="374650"/>
          </a:xfrm>
          <a:prstGeom prst="rect">
            <a:avLst/>
          </a:prstGeom>
          <a:noFill/>
          <a:ln w="9525">
            <a:solidFill>
              <a:srgbClr val="808080"/>
            </a:solidFill>
            <a:miter lim="800000"/>
            <a:headEnd/>
            <a:tailEnd/>
          </a:ln>
        </p:spPr>
        <p:txBody>
          <a:bodyPr>
            <a:spAutoFit/>
          </a:bodyPr>
          <a:lstStyle/>
          <a:p>
            <a:r>
              <a:rPr lang="zh-CN" altLang="en-US"/>
              <a:t>RECT</a:t>
            </a:r>
          </a:p>
        </p:txBody>
      </p:sp>
      <p:sp>
        <p:nvSpPr>
          <p:cNvPr id="11287" name="Text Box 30"/>
          <p:cNvSpPr txBox="1">
            <a:spLocks noChangeArrowheads="1"/>
          </p:cNvSpPr>
          <p:nvPr/>
        </p:nvSpPr>
        <p:spPr bwMode="auto">
          <a:xfrm>
            <a:off x="4267200" y="5105400"/>
            <a:ext cx="3582988" cy="366713"/>
          </a:xfrm>
          <a:prstGeom prst="rect">
            <a:avLst/>
          </a:prstGeom>
          <a:noFill/>
          <a:ln w="9525">
            <a:noFill/>
            <a:miter lim="800000"/>
            <a:headEnd/>
            <a:tailEnd/>
          </a:ln>
        </p:spPr>
        <p:txBody>
          <a:bodyPr>
            <a:spAutoFit/>
          </a:bodyPr>
          <a:lstStyle/>
          <a:p>
            <a:r>
              <a:rPr lang="zh-CN" altLang="en-US"/>
              <a:t>Overlay: for further interaction</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66713" y="304800"/>
            <a:ext cx="8393112" cy="695325"/>
          </a:xfrm>
        </p:spPr>
        <p:txBody>
          <a:bodyPr/>
          <a:lstStyle/>
          <a:p>
            <a:r>
              <a:rPr lang="en-US" altLang="zh-CN" sz="4400" dirty="0" smtClean="0"/>
              <a:t>General Procedure</a:t>
            </a:r>
            <a:endParaRPr lang="zh-CN" altLang="en-US" sz="4400" dirty="0" smtClean="0"/>
          </a:p>
        </p:txBody>
      </p:sp>
      <p:sp>
        <p:nvSpPr>
          <p:cNvPr id="4" name="TextBox 3"/>
          <p:cNvSpPr txBox="1"/>
          <p:nvPr/>
        </p:nvSpPr>
        <p:spPr>
          <a:xfrm>
            <a:off x="609600" y="1676400"/>
            <a:ext cx="18288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CN" dirty="0" smtClean="0"/>
              <a:t>JSON/CSV file </a:t>
            </a:r>
            <a:endParaRPr lang="zh-CN" altLang="en-US" dirty="0"/>
          </a:p>
        </p:txBody>
      </p:sp>
      <p:cxnSp>
        <p:nvCxnSpPr>
          <p:cNvPr id="6" name="直接箭头连接符 5"/>
          <p:cNvCxnSpPr>
            <a:stCxn id="4" idx="3"/>
            <a:endCxn id="9" idx="1"/>
          </p:cNvCxnSpPr>
          <p:nvPr/>
        </p:nvCxnSpPr>
        <p:spPr>
          <a:xfrm>
            <a:off x="2438400" y="1861066"/>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76600" y="1676400"/>
            <a:ext cx="16002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CN" dirty="0" smtClean="0"/>
              <a:t>Local variable</a:t>
            </a:r>
            <a:endParaRPr lang="zh-CN" altLang="en-US" dirty="0"/>
          </a:p>
        </p:txBody>
      </p:sp>
      <p:sp>
        <p:nvSpPr>
          <p:cNvPr id="16" name="TextBox 15"/>
          <p:cNvSpPr txBox="1"/>
          <p:nvPr/>
        </p:nvSpPr>
        <p:spPr>
          <a:xfrm>
            <a:off x="5791200" y="3200400"/>
            <a:ext cx="27432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CN" dirty="0" smtClean="0"/>
              <a:t>Data binding to elements</a:t>
            </a:r>
            <a:endParaRPr lang="zh-CN" altLang="en-US" dirty="0"/>
          </a:p>
        </p:txBody>
      </p:sp>
      <p:cxnSp>
        <p:nvCxnSpPr>
          <p:cNvPr id="18" name="直接箭头连接符 17"/>
          <p:cNvCxnSpPr>
            <a:stCxn id="9" idx="3"/>
            <a:endCxn id="16" idx="0"/>
          </p:cNvCxnSpPr>
          <p:nvPr/>
        </p:nvCxnSpPr>
        <p:spPr>
          <a:xfrm>
            <a:off x="4876800" y="1861066"/>
            <a:ext cx="2286000" cy="1339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10000" y="5181600"/>
            <a:ext cx="2590800"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CN" dirty="0" smtClean="0"/>
              <a:t>Adjust  elements’ style and attributions</a:t>
            </a:r>
            <a:endParaRPr lang="zh-CN" altLang="en-US" dirty="0"/>
          </a:p>
        </p:txBody>
      </p:sp>
      <p:cxnSp>
        <p:nvCxnSpPr>
          <p:cNvPr id="22" name="直接箭头连接符 21"/>
          <p:cNvCxnSpPr>
            <a:stCxn id="16" idx="2"/>
            <a:endCxn id="20" idx="0"/>
          </p:cNvCxnSpPr>
          <p:nvPr/>
        </p:nvCxnSpPr>
        <p:spPr>
          <a:xfrm rot="5400000">
            <a:off x="5328166" y="3346966"/>
            <a:ext cx="1611868"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67400" y="1676400"/>
            <a:ext cx="25908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CN" dirty="0" smtClean="0"/>
              <a:t>Elements selection</a:t>
            </a:r>
            <a:endParaRPr lang="zh-CN" altLang="en-US" dirty="0"/>
          </a:p>
        </p:txBody>
      </p:sp>
      <p:cxnSp>
        <p:nvCxnSpPr>
          <p:cNvPr id="35" name="直接箭头连接符 34"/>
          <p:cNvCxnSpPr>
            <a:stCxn id="30" idx="2"/>
            <a:endCxn id="16" idx="0"/>
          </p:cNvCxnSpPr>
          <p:nvPr/>
        </p:nvCxnSpPr>
        <p:spPr>
          <a:xfrm rot="5400000">
            <a:off x="6585466" y="2623066"/>
            <a:ext cx="11546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62000" y="4419600"/>
            <a:ext cx="20574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CN" dirty="0" smtClean="0"/>
              <a:t>User  interaction</a:t>
            </a:r>
            <a:endParaRPr lang="zh-CN" altLang="en-US" dirty="0"/>
          </a:p>
        </p:txBody>
      </p:sp>
      <p:cxnSp>
        <p:nvCxnSpPr>
          <p:cNvPr id="39" name="直接箭头连接符 38"/>
          <p:cNvCxnSpPr>
            <a:stCxn id="20" idx="1"/>
            <a:endCxn id="37" idx="3"/>
          </p:cNvCxnSpPr>
          <p:nvPr/>
        </p:nvCxnSpPr>
        <p:spPr>
          <a:xfrm rot="10800000">
            <a:off x="2819400" y="4604266"/>
            <a:ext cx="990600" cy="90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形状 40"/>
          <p:cNvCxnSpPr>
            <a:stCxn id="37" idx="0"/>
            <a:endCxn id="57" idx="1"/>
          </p:cNvCxnSpPr>
          <p:nvPr/>
        </p:nvCxnSpPr>
        <p:spPr>
          <a:xfrm rot="5400000" flipH="1" flipV="1">
            <a:off x="1406783" y="3692783"/>
            <a:ext cx="1110734" cy="3429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133600" y="3124200"/>
            <a:ext cx="22860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CN" dirty="0" smtClean="0"/>
              <a:t>Change data </a:t>
            </a:r>
            <a:r>
              <a:rPr lang="en-US" altLang="zh-CN" dirty="0" smtClean="0"/>
              <a:t>value</a:t>
            </a:r>
          </a:p>
        </p:txBody>
      </p:sp>
      <p:cxnSp>
        <p:nvCxnSpPr>
          <p:cNvPr id="69" name="直接箭头连接符 68"/>
          <p:cNvCxnSpPr>
            <a:endCxn id="16" idx="1"/>
          </p:cNvCxnSpPr>
          <p:nvPr/>
        </p:nvCxnSpPr>
        <p:spPr>
          <a:xfrm>
            <a:off x="4419600" y="3276600"/>
            <a:ext cx="1371600" cy="108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66713" y="304800"/>
            <a:ext cx="8393112" cy="695325"/>
          </a:xfrm>
        </p:spPr>
        <p:txBody>
          <a:bodyPr/>
          <a:lstStyle/>
          <a:p>
            <a:r>
              <a:rPr lang="zh-CN" altLang="en-US" sz="4400" dirty="0" smtClean="0"/>
              <a:t>Data </a:t>
            </a:r>
            <a:r>
              <a:rPr lang="en-US" altLang="zh-CN" sz="4400" dirty="0" smtClean="0"/>
              <a:t>Load and </a:t>
            </a:r>
            <a:r>
              <a:rPr lang="zh-CN" altLang="en-US" sz="4400" dirty="0" smtClean="0"/>
              <a:t>Bind</a:t>
            </a:r>
            <a:endParaRPr lang="zh-CN" altLang="en-US" sz="4400" dirty="0" smtClean="0"/>
          </a:p>
        </p:txBody>
      </p:sp>
      <p:sp>
        <p:nvSpPr>
          <p:cNvPr id="16387" name="Rectangle 3"/>
          <p:cNvSpPr>
            <a:spLocks noGrp="1" noChangeArrowheads="1"/>
          </p:cNvSpPr>
          <p:nvPr>
            <p:ph type="body" idx="1"/>
          </p:nvPr>
        </p:nvSpPr>
        <p:spPr>
          <a:xfrm>
            <a:off x="608013" y="1447800"/>
            <a:ext cx="8388350" cy="4965700"/>
          </a:xfrm>
        </p:spPr>
        <p:txBody>
          <a:bodyPr/>
          <a:lstStyle/>
          <a:p>
            <a:r>
              <a:rPr lang="zh-CN" altLang="en-US" sz="2000" dirty="0" smtClean="0">
                <a:latin typeface="Courier New" pitchFamily="49" charset="0"/>
              </a:rPr>
              <a:t>*d3.json("./data.json",function(d){</a:t>
            </a:r>
          </a:p>
          <a:p>
            <a:r>
              <a:rPr lang="zh-CN" altLang="en-US" sz="2000" b="1" dirty="0" smtClean="0">
                <a:latin typeface="Courier New" pitchFamily="49" charset="0"/>
              </a:rPr>
              <a:t>	//preprocessing the data</a:t>
            </a:r>
          </a:p>
          <a:p>
            <a:r>
              <a:rPr lang="zh-CN" altLang="en-US" sz="2000" dirty="0" smtClean="0">
                <a:latin typeface="Courier New" pitchFamily="49" charset="0"/>
              </a:rPr>
              <a:t>	Interpolate(d);</a:t>
            </a:r>
          </a:p>
          <a:p>
            <a:r>
              <a:rPr lang="zh-CN" altLang="en-US" sz="2000" b="1" dirty="0" smtClean="0">
                <a:latin typeface="Courier New" pitchFamily="49" charset="0"/>
              </a:rPr>
              <a:t>	//build the container for circle</a:t>
            </a:r>
          </a:p>
          <a:p>
            <a:r>
              <a:rPr lang="zh-CN" altLang="en-US" sz="2000" dirty="0" smtClean="0">
                <a:latin typeface="Courier New" pitchFamily="49" charset="0"/>
              </a:rPr>
              <a:t>	svg.append("g")</a:t>
            </a:r>
          </a:p>
          <a:p>
            <a:r>
              <a:rPr lang="zh-CN" altLang="en-US" sz="2000" dirty="0" smtClean="0">
                <a:latin typeface="Courier New" pitchFamily="49" charset="0"/>
              </a:rPr>
              <a:t>		 .selectAll(".dot")</a:t>
            </a:r>
          </a:p>
          <a:p>
            <a:r>
              <a:rPr lang="zh-CN" altLang="en-US" sz="2000" b="1" dirty="0" smtClean="0">
                <a:latin typeface="Courier New" pitchFamily="49" charset="0"/>
              </a:rPr>
              <a:t>	//binding data object to element</a:t>
            </a:r>
          </a:p>
          <a:p>
            <a:r>
              <a:rPr lang="zh-CN" altLang="en-US" sz="2000" dirty="0" smtClean="0">
                <a:latin typeface="Courier New" pitchFamily="49" charset="0"/>
              </a:rPr>
              <a:t>		 .data(d)</a:t>
            </a:r>
          </a:p>
          <a:p>
            <a:r>
              <a:rPr lang="zh-CN" altLang="en-US" sz="2000" dirty="0" smtClean="0">
                <a:latin typeface="Courier New" pitchFamily="49" charset="0"/>
              </a:rPr>
              <a:t>		 .enter().append("circle")</a:t>
            </a:r>
          </a:p>
          <a:p>
            <a:r>
              <a:rPr lang="zh-CN" altLang="en-US" sz="2000" b="1" dirty="0" smtClean="0">
                <a:latin typeface="Courier New" pitchFamily="49" charset="0"/>
              </a:rPr>
              <a:t>	//use data object's member attribution</a:t>
            </a:r>
          </a:p>
          <a:p>
            <a:r>
              <a:rPr lang="zh-CN" altLang="en-US" sz="2000" dirty="0" smtClean="0">
                <a:latin typeface="Courier New" pitchFamily="49" charset="0"/>
              </a:rPr>
              <a:t>		 .attr(Attribution,function(d){...});</a:t>
            </a:r>
          </a:p>
          <a:p>
            <a:r>
              <a:rPr lang="zh-CN" altLang="en-US" sz="2000" dirty="0" smtClean="0">
                <a:latin typeface="Courier New" pitchFamily="49" charset="0"/>
              </a:rPr>
              <a:t>})</a:t>
            </a:r>
          </a:p>
          <a:p>
            <a:endParaRPr lang="zh-CN" altLang="en-US" dirty="0" smtClean="0">
              <a:latin typeface="Courier New" pitchFamily="49"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6713" y="304800"/>
            <a:ext cx="8393112" cy="757130"/>
          </a:xfrm>
        </p:spPr>
        <p:txBody>
          <a:bodyPr/>
          <a:lstStyle/>
          <a:p>
            <a:r>
              <a:rPr lang="en-US" altLang="zh-CN" dirty="0" smtClean="0"/>
              <a:t>User Interaction</a:t>
            </a:r>
            <a:endParaRPr lang="zh-CN" altLang="en-US" dirty="0"/>
          </a:p>
        </p:txBody>
      </p:sp>
      <p:grpSp>
        <p:nvGrpSpPr>
          <p:cNvPr id="6" name="组合 5"/>
          <p:cNvGrpSpPr/>
          <p:nvPr/>
        </p:nvGrpSpPr>
        <p:grpSpPr>
          <a:xfrm>
            <a:off x="4876800" y="3124200"/>
            <a:ext cx="3733800" cy="3050146"/>
            <a:chOff x="3886200" y="1752600"/>
            <a:chExt cx="3733800" cy="3050146"/>
          </a:xfrm>
        </p:grpSpPr>
        <p:pic>
          <p:nvPicPr>
            <p:cNvPr id="1026" name="Picture 2"/>
            <p:cNvPicPr>
              <a:picLocks noChangeAspect="1" noChangeArrowheads="1"/>
            </p:cNvPicPr>
            <p:nvPr/>
          </p:nvPicPr>
          <p:blipFill>
            <a:blip r:embed="rId2" cstate="print"/>
            <a:srcRect l="48609" t="33333" r="9810" b="6250"/>
            <a:stretch>
              <a:fillRect/>
            </a:stretch>
          </p:blipFill>
          <p:spPr bwMode="auto">
            <a:xfrm>
              <a:off x="3886200" y="1752600"/>
              <a:ext cx="3733800" cy="3050146"/>
            </a:xfrm>
            <a:prstGeom prst="rect">
              <a:avLst/>
            </a:prstGeom>
            <a:noFill/>
            <a:ln w="9525">
              <a:noFill/>
              <a:miter lim="800000"/>
              <a:headEnd/>
              <a:tailEnd/>
            </a:ln>
          </p:spPr>
        </p:pic>
        <p:sp>
          <p:nvSpPr>
            <p:cNvPr id="5" name="等腰三角形 4"/>
            <p:cNvSpPr/>
            <p:nvPr/>
          </p:nvSpPr>
          <p:spPr>
            <a:xfrm rot="18721380">
              <a:off x="6057082" y="3835901"/>
              <a:ext cx="256469" cy="419647"/>
            </a:xfrm>
            <a:prstGeom prst="triangl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5562600" y="4724400"/>
            <a:ext cx="2667000" cy="1200329"/>
          </a:xfrm>
          <a:prstGeom prst="rect">
            <a:avLst/>
          </a:prstGeom>
          <a:noFill/>
          <a:ln>
            <a:solidFill>
              <a:srgbClr val="FF0000"/>
            </a:solidFill>
          </a:ln>
        </p:spPr>
        <p:txBody>
          <a:bodyPr wrap="square" rtlCol="0">
            <a:spAutoFit/>
          </a:bodyPr>
          <a:lstStyle/>
          <a:p>
            <a:endParaRPr lang="en-US" altLang="zh-CN" dirty="0" smtClean="0"/>
          </a:p>
          <a:p>
            <a:endParaRPr lang="en-US" altLang="zh-CN" dirty="0" smtClean="0"/>
          </a:p>
          <a:p>
            <a:endParaRPr lang="en-US" altLang="zh-CN" dirty="0" smtClean="0"/>
          </a:p>
          <a:p>
            <a:endParaRPr lang="zh-CN" altLang="en-US" dirty="0"/>
          </a:p>
        </p:txBody>
      </p:sp>
      <p:sp>
        <p:nvSpPr>
          <p:cNvPr id="9" name="TextBox 8"/>
          <p:cNvSpPr txBox="1"/>
          <p:nvPr/>
        </p:nvSpPr>
        <p:spPr>
          <a:xfrm>
            <a:off x="609600" y="1295400"/>
            <a:ext cx="8001000" cy="1200329"/>
          </a:xfrm>
          <a:prstGeom prst="rect">
            <a:avLst/>
          </a:prstGeom>
          <a:noFill/>
        </p:spPr>
        <p:txBody>
          <a:bodyPr wrap="square" rtlCol="0">
            <a:spAutoFit/>
          </a:bodyPr>
          <a:lstStyle/>
          <a:p>
            <a:r>
              <a:rPr lang="en-US" altLang="zh-CN" dirty="0" smtClean="0"/>
              <a:t>We need to get current position value of mouse cursor and  map the position data  to Year number.</a:t>
            </a:r>
          </a:p>
          <a:p>
            <a:endParaRPr lang="en-US" altLang="zh-CN" dirty="0" smtClean="0"/>
          </a:p>
          <a:p>
            <a:r>
              <a:rPr lang="en-US" altLang="zh-CN" dirty="0" smtClean="0"/>
              <a:t>We need to update the circle’s attribution values, such as radius, position.</a:t>
            </a:r>
          </a:p>
        </p:txBody>
      </p:sp>
      <p:sp>
        <p:nvSpPr>
          <p:cNvPr id="10" name="TextBox 9"/>
          <p:cNvSpPr txBox="1"/>
          <p:nvPr/>
        </p:nvSpPr>
        <p:spPr>
          <a:xfrm>
            <a:off x="685800" y="2743200"/>
            <a:ext cx="4114800" cy="3293209"/>
          </a:xfrm>
          <a:prstGeom prst="rect">
            <a:avLst/>
          </a:prstGeom>
          <a:noFill/>
        </p:spPr>
        <p:txBody>
          <a:bodyPr wrap="square" rtlCol="0">
            <a:spAutoFit/>
          </a:bodyPr>
          <a:lstStyle/>
          <a:p>
            <a:r>
              <a:rPr lang="en-US" altLang="zh-CN" sz="1600" dirty="0" smtClean="0"/>
              <a:t>Reference to the box area with </a:t>
            </a:r>
            <a:r>
              <a:rPr lang="en-US" altLang="zh-CN" sz="1600" i="1" dirty="0" smtClean="0"/>
              <a:t>getBBox()</a:t>
            </a:r>
          </a:p>
          <a:p>
            <a:endParaRPr lang="en-US" altLang="zh-CN" sz="1600" dirty="0" smtClean="0"/>
          </a:p>
          <a:p>
            <a:r>
              <a:rPr lang="en-US" altLang="zh-CN" sz="1600" dirty="0" smtClean="0"/>
              <a:t>Set event listener on elements with </a:t>
            </a:r>
            <a:r>
              <a:rPr lang="en-US" altLang="zh-CN" sz="1600" i="1" dirty="0" smtClean="0"/>
              <a:t>selection.on(‘mousemove’) or on(‘mouseover’)</a:t>
            </a:r>
          </a:p>
          <a:p>
            <a:endParaRPr lang="en-US" altLang="zh-CN" sz="1600" dirty="0" smtClean="0"/>
          </a:p>
          <a:p>
            <a:r>
              <a:rPr lang="en-US" altLang="zh-CN" sz="1600" dirty="0" smtClean="0"/>
              <a:t>Get cursor position with </a:t>
            </a:r>
            <a:r>
              <a:rPr lang="en-US" altLang="zh-CN" sz="1600" i="1" dirty="0" smtClean="0"/>
              <a:t>d3.mouse</a:t>
            </a:r>
          </a:p>
          <a:p>
            <a:endParaRPr lang="en-US" altLang="zh-CN" sz="1600" dirty="0" smtClean="0"/>
          </a:p>
          <a:p>
            <a:r>
              <a:rPr lang="en-US" altLang="zh-CN" sz="1600" dirty="0" smtClean="0"/>
              <a:t>Map cursor position to Year with scale.invert()</a:t>
            </a:r>
          </a:p>
          <a:p>
            <a:endParaRPr lang="en-US" altLang="zh-CN" sz="1600" dirty="0" smtClean="0"/>
          </a:p>
          <a:p>
            <a:r>
              <a:rPr lang="en-US" altLang="zh-CN" sz="1600" dirty="0" smtClean="0"/>
              <a:t>Update the circle attribution with </a:t>
            </a:r>
            <a:r>
              <a:rPr lang="en-US" altLang="zh-CN" sz="1600" i="1" dirty="0" smtClean="0"/>
              <a:t>elements.call( update function)</a:t>
            </a:r>
            <a:endParaRPr lang="zh-CN" altLang="en-US" sz="1600" i="1" dirty="0"/>
          </a:p>
        </p:txBody>
      </p:sp>
    </p:spTree>
  </p:cSld>
  <p:clrMapOvr>
    <a:masterClrMapping/>
  </p:clrMapOvr>
  <p:transition>
    <p:fade/>
  </p:transition>
</p:sld>
</file>

<file path=ppt/theme/theme1.xml><?xml version="1.0" encoding="utf-8"?>
<a:theme xmlns:a="http://schemas.openxmlformats.org/drawingml/2006/main" name="Health_Plan_Exec_Forum 2006">
  <a:themeElements>
    <a:clrScheme name="">
      <a:dk1>
        <a:srgbClr val="000000"/>
      </a:dk1>
      <a:lt1>
        <a:srgbClr val="FFFFFF"/>
      </a:lt1>
      <a:dk2>
        <a:srgbClr val="006600"/>
      </a:dk2>
      <a:lt2>
        <a:srgbClr val="FFCC29"/>
      </a:lt2>
      <a:accent1>
        <a:srgbClr val="FCEB98"/>
      </a:accent1>
      <a:accent2>
        <a:srgbClr val="33CC33"/>
      </a:accent2>
      <a:accent3>
        <a:srgbClr val="AAB8AA"/>
      </a:accent3>
      <a:accent4>
        <a:srgbClr val="DADADA"/>
      </a:accent4>
      <a:accent5>
        <a:srgbClr val="FDF3CA"/>
      </a:accent5>
      <a:accent6>
        <a:srgbClr val="2DB92D"/>
      </a:accent6>
      <a:hlink>
        <a:srgbClr val="3399FF"/>
      </a:hlink>
      <a:folHlink>
        <a:srgbClr val="FF9933"/>
      </a:folHlink>
    </a:clrScheme>
    <a:fontScheme name="Health_Plan_Exec_Forum 2006">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ealth_Plan_Exec_Forum 2006_2">
  <a:themeElements>
    <a:clrScheme name="">
      <a:dk1>
        <a:srgbClr val="000000"/>
      </a:dk1>
      <a:lt1>
        <a:srgbClr val="FFFFFF"/>
      </a:lt1>
      <a:dk2>
        <a:srgbClr val="006600"/>
      </a:dk2>
      <a:lt2>
        <a:srgbClr val="FFCC29"/>
      </a:lt2>
      <a:accent1>
        <a:srgbClr val="FCEB98"/>
      </a:accent1>
      <a:accent2>
        <a:srgbClr val="33CC33"/>
      </a:accent2>
      <a:accent3>
        <a:srgbClr val="AAB8AA"/>
      </a:accent3>
      <a:accent4>
        <a:srgbClr val="DADADA"/>
      </a:accent4>
      <a:accent5>
        <a:srgbClr val="FDF3CA"/>
      </a:accent5>
      <a:accent6>
        <a:srgbClr val="2DB92D"/>
      </a:accent6>
      <a:hlink>
        <a:srgbClr val="3399FF"/>
      </a:hlink>
      <a:folHlink>
        <a:srgbClr val="FF9933"/>
      </a:folHlink>
    </a:clrScheme>
    <a:fontScheme name="Health_Plan_Exec_Forum 2006_2">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Health_Plan_Exec_Forum 2006_3">
  <a:themeElements>
    <a:clrScheme name="">
      <a:dk1>
        <a:srgbClr val="000000"/>
      </a:dk1>
      <a:lt1>
        <a:srgbClr val="FFFFFF"/>
      </a:lt1>
      <a:dk2>
        <a:srgbClr val="006600"/>
      </a:dk2>
      <a:lt2>
        <a:srgbClr val="FFCC29"/>
      </a:lt2>
      <a:accent1>
        <a:srgbClr val="FCEB98"/>
      </a:accent1>
      <a:accent2>
        <a:srgbClr val="33CC33"/>
      </a:accent2>
      <a:accent3>
        <a:srgbClr val="AAB8AA"/>
      </a:accent3>
      <a:accent4>
        <a:srgbClr val="DADADA"/>
      </a:accent4>
      <a:accent5>
        <a:srgbClr val="FDF3CA"/>
      </a:accent5>
      <a:accent6>
        <a:srgbClr val="2DB92D"/>
      </a:accent6>
      <a:hlink>
        <a:srgbClr val="3399FF"/>
      </a:hlink>
      <a:folHlink>
        <a:srgbClr val="FF9933"/>
      </a:folHlink>
    </a:clrScheme>
    <a:fontScheme name="Health_Plan_Exec_Forum 2006_3">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6600"/>
      </a:dk2>
      <a:lt2>
        <a:srgbClr val="FFCC29"/>
      </a:lt2>
      <a:accent1>
        <a:srgbClr val="FCEB98"/>
      </a:accent1>
      <a:accent2>
        <a:srgbClr val="33CC33"/>
      </a:accent2>
      <a:accent3>
        <a:srgbClr val="AAB8AA"/>
      </a:accent3>
      <a:accent4>
        <a:srgbClr val="DADADA"/>
      </a:accent4>
      <a:accent5>
        <a:srgbClr val="FDF3CA"/>
      </a:accent5>
      <a:accent6>
        <a:srgbClr val="2DB92D"/>
      </a:accent6>
      <a:hlink>
        <a:srgbClr val="3399FF"/>
      </a:hlink>
      <a:folHlink>
        <a:srgbClr val="FF993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157255323</TotalTime>
  <Pages>0</Pages>
  <Words>413</Words>
  <Characters>0</Characters>
  <Application>Microsoft Office PowerPoint</Application>
  <DocSecurity>0</DocSecurity>
  <PresentationFormat>全屏显示(4:3)</PresentationFormat>
  <Lines>0</Lines>
  <Paragraphs>112</Paragraphs>
  <Slides>13</Slides>
  <Notes>0</Notes>
  <HiddenSlides>0</HiddenSlides>
  <MMClips>0</MMClips>
  <ScaleCrop>false</ScaleCrop>
  <HeadingPairs>
    <vt:vector size="4" baseType="variant">
      <vt:variant>
        <vt:lpstr>主题</vt:lpstr>
      </vt:variant>
      <vt:variant>
        <vt:i4>3</vt:i4>
      </vt:variant>
      <vt:variant>
        <vt:lpstr>幻灯片标题</vt:lpstr>
      </vt:variant>
      <vt:variant>
        <vt:i4>13</vt:i4>
      </vt:variant>
    </vt:vector>
  </HeadingPairs>
  <TitlesOfParts>
    <vt:vector size="16" baseType="lpstr">
      <vt:lpstr>Health_Plan_Exec_Forum 2006</vt:lpstr>
      <vt:lpstr>Health_Plan_Exec_Forum 2006_2</vt:lpstr>
      <vt:lpstr>Health_Plan_Exec_Forum 2006_3</vt:lpstr>
      <vt:lpstr>DataVis Final Report  </vt:lpstr>
      <vt:lpstr>My Project</vt:lpstr>
      <vt:lpstr>Focus</vt:lpstr>
      <vt:lpstr>Progress Review</vt:lpstr>
      <vt:lpstr>DOM Structure again</vt:lpstr>
      <vt:lpstr>DOM Structure</vt:lpstr>
      <vt:lpstr>General Procedure</vt:lpstr>
      <vt:lpstr>Data Load and Bind</vt:lpstr>
      <vt:lpstr>User Interaction</vt:lpstr>
      <vt:lpstr>Update the Viz</vt:lpstr>
      <vt:lpstr>Data Interpolation</vt:lpstr>
      <vt:lpstr>DEMO</vt:lpstr>
      <vt:lpstr>Reference</vt:lpstr>
    </vt:vector>
  </TitlesOfParts>
  <Manager/>
  <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(Scripty gold border design)</dc:title>
  <dc:subject/>
  <dc:creator>Administrator</dc:creator>
  <cp:keywords/>
  <dc:description/>
  <cp:lastModifiedBy>MTU</cp:lastModifiedBy>
  <cp:revision>21</cp:revision>
  <cp:lastPrinted>1899-12-30T00:00:00Z</cp:lastPrinted>
  <dcterms:created xsi:type="dcterms:W3CDTF">2012-10-16T06:00:02Z</dcterms:created>
  <dcterms:modified xsi:type="dcterms:W3CDTF">2012-12-10T10:15:44Z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TC102867739990</vt:lpwstr>
  </property>
  <property fmtid="{D5CDD505-2E9C-101B-9397-08002B2CF9AE}" pid="3" name="KSOProductBuildVer">
    <vt:lpwstr>2052-8.1.0.3166</vt:lpwstr>
  </property>
</Properties>
</file>