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92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26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8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41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4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0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3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56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1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1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2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CCFF5-A0C4-4C46-96D5-A519492E5349}" type="datetimeFigureOut">
              <a:rPr lang="zh-TW" altLang="en-US" smtClean="0"/>
              <a:t>2016/11/24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B4F7-397C-4D7A-8390-0F158EBA38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4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7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8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2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Annie</cp:lastModifiedBy>
  <cp:revision>3</cp:revision>
  <dcterms:created xsi:type="dcterms:W3CDTF">2016-11-24T12:29:57Z</dcterms:created>
  <dcterms:modified xsi:type="dcterms:W3CDTF">2016-11-24T13:28:18Z</dcterms:modified>
</cp:coreProperties>
</file>