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1" r:id="rId6"/>
    <p:sldId id="260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B9C6-A514-4573-9258-4026440064B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DA5D-43D9-4A5B-83BE-DF0241E7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6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B9C6-A514-4573-9258-4026440064B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DA5D-43D9-4A5B-83BE-DF0241E7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7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B9C6-A514-4573-9258-4026440064B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DA5D-43D9-4A5B-83BE-DF0241E7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4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B9C6-A514-4573-9258-4026440064B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DA5D-43D9-4A5B-83BE-DF0241E7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3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B9C6-A514-4573-9258-4026440064B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DA5D-43D9-4A5B-83BE-DF0241E7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6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B9C6-A514-4573-9258-4026440064B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DA5D-43D9-4A5B-83BE-DF0241E7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2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B9C6-A514-4573-9258-4026440064B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DA5D-43D9-4A5B-83BE-DF0241E7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9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B9C6-A514-4573-9258-4026440064B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DA5D-43D9-4A5B-83BE-DF0241E7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0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B9C6-A514-4573-9258-4026440064B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DA5D-43D9-4A5B-83BE-DF0241E7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6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B9C6-A514-4573-9258-4026440064B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DA5D-43D9-4A5B-83BE-DF0241E7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7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B9C6-A514-4573-9258-4026440064B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DA5D-43D9-4A5B-83BE-DF0241E7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1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CB9C6-A514-4573-9258-4026440064B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EDA5D-43D9-4A5B-83BE-DF0241E7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6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3.jpe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29.JPG"/><Relationship Id="rId5" Type="http://schemas.openxmlformats.org/officeDocument/2006/relationships/image" Target="../media/image28.png"/><Relationship Id="rId10" Type="http://schemas.openxmlformats.org/officeDocument/2006/relationships/image" Target="../media/image28.jpe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7.JP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6.jpeg"/><Relationship Id="rId2" Type="http://schemas.openxmlformats.org/officeDocument/2006/relationships/image" Target="../media/image32.png"/><Relationship Id="rId16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5.jpeg"/><Relationship Id="rId5" Type="http://schemas.openxmlformats.org/officeDocument/2006/relationships/image" Target="../media/image28.png"/><Relationship Id="rId15" Type="http://schemas.openxmlformats.org/officeDocument/2006/relationships/image" Target="../media/image39.JPG"/><Relationship Id="rId10" Type="http://schemas.openxmlformats.org/officeDocument/2006/relationships/image" Target="../media/image34.jpeg"/><Relationship Id="rId4" Type="http://schemas.openxmlformats.org/officeDocument/2006/relationships/image" Target="../media/image33.png"/><Relationship Id="rId9" Type="http://schemas.openxmlformats.org/officeDocument/2006/relationships/image" Target="../media/image27.png"/><Relationship Id="rId14" Type="http://schemas.openxmlformats.org/officeDocument/2006/relationships/image" Target="../media/image38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1.jpe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jpeg"/><Relationship Id="rId17" Type="http://schemas.openxmlformats.org/officeDocument/2006/relationships/image" Target="../media/image45.jpeg"/><Relationship Id="rId2" Type="http://schemas.openxmlformats.org/officeDocument/2006/relationships/image" Target="../media/image15.png"/><Relationship Id="rId16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9.JPG"/><Relationship Id="rId5" Type="http://schemas.openxmlformats.org/officeDocument/2006/relationships/image" Target="../media/image28.png"/><Relationship Id="rId15" Type="http://schemas.openxmlformats.org/officeDocument/2006/relationships/image" Target="../media/image43.jpeg"/><Relationship Id="rId10" Type="http://schemas.openxmlformats.org/officeDocument/2006/relationships/image" Target="../media/image38.JPG"/><Relationship Id="rId4" Type="http://schemas.openxmlformats.org/officeDocument/2006/relationships/image" Target="../media/image24.png"/><Relationship Id="rId9" Type="http://schemas.openxmlformats.org/officeDocument/2006/relationships/image" Target="../media/image27.png"/><Relationship Id="rId14" Type="http://schemas.openxmlformats.org/officeDocument/2006/relationships/image" Target="../media/image4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2.jpeg"/><Relationship Id="rId18" Type="http://schemas.openxmlformats.org/officeDocument/2006/relationships/image" Target="../media/image50.jpe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8.JPG"/><Relationship Id="rId17" Type="http://schemas.openxmlformats.org/officeDocument/2006/relationships/image" Target="../media/image49.jpeg"/><Relationship Id="rId2" Type="http://schemas.openxmlformats.org/officeDocument/2006/relationships/image" Target="../media/image15.png"/><Relationship Id="rId16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9.JPG"/><Relationship Id="rId5" Type="http://schemas.openxmlformats.org/officeDocument/2006/relationships/image" Target="../media/image28.png"/><Relationship Id="rId15" Type="http://schemas.openxmlformats.org/officeDocument/2006/relationships/image" Target="../media/image47.jpeg"/><Relationship Id="rId10" Type="http://schemas.openxmlformats.org/officeDocument/2006/relationships/image" Target="../media/image41.jpeg"/><Relationship Id="rId4" Type="http://schemas.openxmlformats.org/officeDocument/2006/relationships/image" Target="../media/image24.png"/><Relationship Id="rId9" Type="http://schemas.openxmlformats.org/officeDocument/2006/relationships/image" Target="../media/image27.png"/><Relationship Id="rId14" Type="http://schemas.openxmlformats.org/officeDocument/2006/relationships/image" Target="../media/image4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Introduction &amp; Motivation"/>
          <p:cNvSpPr txBox="1">
            <a:spLocks noGrp="1"/>
          </p:cNvSpPr>
          <p:nvPr>
            <p:ph type="ctrTitle"/>
          </p:nvPr>
        </p:nvSpPr>
        <p:spPr>
          <a:xfrm>
            <a:off x="2276166" y="881256"/>
            <a:ext cx="7358063" cy="963827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6400"/>
            </a:lvl1pPr>
          </a:lstStyle>
          <a:p>
            <a:r>
              <a:rPr lang="en-US" b="1" dirty="0" smtClean="0"/>
              <a:t>Discussion </a:t>
            </a:r>
            <a:r>
              <a:rPr lang="en-US" b="1" dirty="0"/>
              <a:t>7</a:t>
            </a:r>
            <a:endParaRPr b="1" dirty="0"/>
          </a:p>
        </p:txBody>
      </p:sp>
      <p:sp>
        <p:nvSpPr>
          <p:cNvPr id="151" name="EE599 Deep Learning…"/>
          <p:cNvSpPr txBox="1">
            <a:spLocks noGrp="1"/>
          </p:cNvSpPr>
          <p:nvPr>
            <p:ph type="subTitle" sz="half" idx="1"/>
          </p:nvPr>
        </p:nvSpPr>
        <p:spPr>
          <a:xfrm>
            <a:off x="2276166" y="2486147"/>
            <a:ext cx="7358063" cy="141690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>
                <a:solidFill>
                  <a:srgbClr val="919191"/>
                </a:solidFill>
              </a:defRPr>
            </a:pPr>
            <a:r>
              <a:rPr dirty="0" smtClean="0"/>
              <a:t>EE599</a:t>
            </a:r>
            <a:r>
              <a:rPr lang="en-US" dirty="0" smtClean="0"/>
              <a:t>:  </a:t>
            </a:r>
            <a:r>
              <a:rPr dirty="0" smtClean="0"/>
              <a:t>Deep </a:t>
            </a:r>
            <a:r>
              <a:rPr dirty="0"/>
              <a:t>Learning</a:t>
            </a:r>
          </a:p>
          <a:p>
            <a:pPr>
              <a:lnSpc>
                <a:spcPct val="100000"/>
              </a:lnSpc>
              <a:defRPr>
                <a:solidFill>
                  <a:srgbClr val="919191"/>
                </a:solidFill>
              </a:defRPr>
            </a:pPr>
            <a:r>
              <a:rPr lang="en-US" dirty="0" smtClean="0"/>
              <a:t>Olaoluwa Adigun</a:t>
            </a:r>
            <a:endParaRPr lang="en-US" dirty="0" smtClean="0"/>
          </a:p>
          <a:p>
            <a:pPr>
              <a:lnSpc>
                <a:spcPct val="100000"/>
              </a:lnSpc>
              <a:defRPr>
                <a:solidFill>
                  <a:srgbClr val="919191"/>
                </a:solidFill>
              </a:defRPr>
            </a:pPr>
            <a:r>
              <a:rPr lang="en-US" dirty="0" smtClean="0"/>
              <a:t>Spring </a:t>
            </a:r>
            <a:r>
              <a:rPr lang="en-US" dirty="0"/>
              <a:t>2020</a:t>
            </a:r>
            <a:endParaRPr dirty="0"/>
          </a:p>
        </p:txBody>
      </p:sp>
      <p:pic>
        <p:nvPicPr>
          <p:cNvPr id="152" name="primaryshieldwordmark.png" descr="primaryshieldwordmar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6290" y="4417300"/>
            <a:ext cx="5357813" cy="178593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AAD95E4-082B-1245-AB03-22C25B88F217}"/>
              </a:ext>
            </a:extLst>
          </p:cNvPr>
          <p:cNvSpPr/>
          <p:nvPr/>
        </p:nvSpPr>
        <p:spPr>
          <a:xfrm>
            <a:off x="10457757" y="6512211"/>
            <a:ext cx="1665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Contributors: </a:t>
            </a:r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</a:rPr>
              <a:t>Olaoluwa Adigun</a:t>
            </a:r>
            <a:endParaRPr 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23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8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1992" y="378145"/>
            <a:ext cx="9926595" cy="599346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Training MLP with Backpropagation</a:t>
            </a: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166" y="5725406"/>
            <a:ext cx="9144000" cy="48256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Backpropagation uses a variant of stochastic gradient descent to updates  the weights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0" name="Oval 359"/>
          <p:cNvSpPr/>
          <p:nvPr/>
        </p:nvSpPr>
        <p:spPr>
          <a:xfrm>
            <a:off x="9032724" y="225493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/>
          <p:cNvSpPr/>
          <p:nvPr/>
        </p:nvSpPr>
        <p:spPr>
          <a:xfrm>
            <a:off x="9032724" y="250744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/>
          <p:cNvSpPr/>
          <p:nvPr/>
        </p:nvSpPr>
        <p:spPr>
          <a:xfrm>
            <a:off x="9032724" y="2756148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/>
          <p:cNvSpPr/>
          <p:nvPr/>
        </p:nvSpPr>
        <p:spPr>
          <a:xfrm>
            <a:off x="9032724" y="300603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/>
          <p:cNvSpPr/>
          <p:nvPr/>
        </p:nvSpPr>
        <p:spPr>
          <a:xfrm>
            <a:off x="9032724" y="325592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/>
          <p:cNvSpPr/>
          <p:nvPr/>
        </p:nvSpPr>
        <p:spPr>
          <a:xfrm>
            <a:off x="9032724" y="350580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/>
          <p:cNvSpPr/>
          <p:nvPr/>
        </p:nvSpPr>
        <p:spPr>
          <a:xfrm>
            <a:off x="9032724" y="375569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/>
          <p:cNvSpPr/>
          <p:nvPr/>
        </p:nvSpPr>
        <p:spPr>
          <a:xfrm>
            <a:off x="9032724" y="4005578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/>
          <p:cNvSpPr/>
          <p:nvPr/>
        </p:nvSpPr>
        <p:spPr>
          <a:xfrm>
            <a:off x="7034100" y="2261114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/>
          <p:cNvSpPr/>
          <p:nvPr/>
        </p:nvSpPr>
        <p:spPr>
          <a:xfrm>
            <a:off x="7034100" y="2513619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/>
          <p:cNvSpPr/>
          <p:nvPr/>
        </p:nvSpPr>
        <p:spPr>
          <a:xfrm>
            <a:off x="7034100" y="2762326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/>
          <p:cNvSpPr/>
          <p:nvPr/>
        </p:nvSpPr>
        <p:spPr>
          <a:xfrm>
            <a:off x="7034100" y="3012212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/>
          <p:cNvSpPr/>
          <p:nvPr/>
        </p:nvSpPr>
        <p:spPr>
          <a:xfrm>
            <a:off x="7034100" y="3262098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/>
          <p:cNvSpPr/>
          <p:nvPr/>
        </p:nvSpPr>
        <p:spPr>
          <a:xfrm>
            <a:off x="7034100" y="3511984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/>
          <p:cNvSpPr/>
          <p:nvPr/>
        </p:nvSpPr>
        <p:spPr>
          <a:xfrm>
            <a:off x="7034100" y="3761870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/>
          <p:cNvSpPr/>
          <p:nvPr/>
        </p:nvSpPr>
        <p:spPr>
          <a:xfrm>
            <a:off x="7034100" y="4011756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/>
          <p:cNvSpPr/>
          <p:nvPr/>
        </p:nvSpPr>
        <p:spPr>
          <a:xfrm>
            <a:off x="5037352" y="2268579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/>
          <p:cNvSpPr/>
          <p:nvPr/>
        </p:nvSpPr>
        <p:spPr>
          <a:xfrm>
            <a:off x="5037352" y="2521084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77"/>
          <p:cNvSpPr/>
          <p:nvPr/>
        </p:nvSpPr>
        <p:spPr>
          <a:xfrm>
            <a:off x="5037352" y="2769791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Oval 378"/>
          <p:cNvSpPr/>
          <p:nvPr/>
        </p:nvSpPr>
        <p:spPr>
          <a:xfrm>
            <a:off x="5037352" y="3019677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val 379"/>
          <p:cNvSpPr/>
          <p:nvPr/>
        </p:nvSpPr>
        <p:spPr>
          <a:xfrm>
            <a:off x="5037352" y="3269563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380"/>
          <p:cNvSpPr/>
          <p:nvPr/>
        </p:nvSpPr>
        <p:spPr>
          <a:xfrm>
            <a:off x="5037352" y="3519449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381"/>
          <p:cNvSpPr/>
          <p:nvPr/>
        </p:nvSpPr>
        <p:spPr>
          <a:xfrm>
            <a:off x="5037352" y="3769335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Oval 382"/>
          <p:cNvSpPr/>
          <p:nvPr/>
        </p:nvSpPr>
        <p:spPr>
          <a:xfrm>
            <a:off x="5037352" y="4019221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Oval 383"/>
          <p:cNvSpPr/>
          <p:nvPr/>
        </p:nvSpPr>
        <p:spPr>
          <a:xfrm>
            <a:off x="2941075" y="2507441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Oval 384"/>
          <p:cNvSpPr/>
          <p:nvPr/>
        </p:nvSpPr>
        <p:spPr>
          <a:xfrm>
            <a:off x="2941075" y="2756148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385"/>
          <p:cNvSpPr/>
          <p:nvPr/>
        </p:nvSpPr>
        <p:spPr>
          <a:xfrm>
            <a:off x="2941075" y="3006034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386"/>
          <p:cNvSpPr/>
          <p:nvPr/>
        </p:nvSpPr>
        <p:spPr>
          <a:xfrm>
            <a:off x="2941075" y="3255920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387"/>
          <p:cNvSpPr/>
          <p:nvPr/>
        </p:nvSpPr>
        <p:spPr>
          <a:xfrm>
            <a:off x="2941075" y="350580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388"/>
          <p:cNvSpPr/>
          <p:nvPr/>
        </p:nvSpPr>
        <p:spPr>
          <a:xfrm>
            <a:off x="2941075" y="3755692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/>
          <p:cNvSpPr/>
          <p:nvPr/>
        </p:nvSpPr>
        <p:spPr>
          <a:xfrm>
            <a:off x="2941075" y="4005578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/>
          <p:cNvSpPr/>
          <p:nvPr/>
        </p:nvSpPr>
        <p:spPr>
          <a:xfrm>
            <a:off x="2941075" y="225493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2" name="Straight Arrow Connector 391"/>
          <p:cNvCxnSpPr>
            <a:stCxn id="391" idx="6"/>
            <a:endCxn id="376" idx="2"/>
          </p:cNvCxnSpPr>
          <p:nvPr/>
        </p:nvCxnSpPr>
        <p:spPr>
          <a:xfrm>
            <a:off x="3123955" y="2346376"/>
            <a:ext cx="1913397" cy="1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/>
          <p:cNvCxnSpPr>
            <a:stCxn id="384" idx="6"/>
            <a:endCxn id="376" idx="2"/>
          </p:cNvCxnSpPr>
          <p:nvPr/>
        </p:nvCxnSpPr>
        <p:spPr>
          <a:xfrm flipV="1">
            <a:off x="3123955" y="2360019"/>
            <a:ext cx="1913397" cy="238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/>
          <p:cNvCxnSpPr>
            <a:stCxn id="385" idx="6"/>
            <a:endCxn id="376" idx="2"/>
          </p:cNvCxnSpPr>
          <p:nvPr/>
        </p:nvCxnSpPr>
        <p:spPr>
          <a:xfrm flipV="1">
            <a:off x="3123955" y="2360019"/>
            <a:ext cx="1913397" cy="487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/>
          <p:cNvCxnSpPr>
            <a:stCxn id="386" idx="6"/>
            <a:endCxn id="376" idx="2"/>
          </p:cNvCxnSpPr>
          <p:nvPr/>
        </p:nvCxnSpPr>
        <p:spPr>
          <a:xfrm flipV="1">
            <a:off x="3123955" y="2360019"/>
            <a:ext cx="1913397" cy="737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/>
          <p:cNvCxnSpPr>
            <a:stCxn id="387" idx="6"/>
            <a:endCxn id="376" idx="2"/>
          </p:cNvCxnSpPr>
          <p:nvPr/>
        </p:nvCxnSpPr>
        <p:spPr>
          <a:xfrm flipV="1">
            <a:off x="3123955" y="2360019"/>
            <a:ext cx="1913397" cy="987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/>
          <p:cNvCxnSpPr>
            <a:stCxn id="388" idx="6"/>
            <a:endCxn id="376" idx="2"/>
          </p:cNvCxnSpPr>
          <p:nvPr/>
        </p:nvCxnSpPr>
        <p:spPr>
          <a:xfrm flipV="1">
            <a:off x="3123955" y="2360019"/>
            <a:ext cx="1913397" cy="1237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>
            <a:stCxn id="389" idx="6"/>
            <a:endCxn id="376" idx="2"/>
          </p:cNvCxnSpPr>
          <p:nvPr/>
        </p:nvCxnSpPr>
        <p:spPr>
          <a:xfrm flipV="1">
            <a:off x="3123955" y="2360019"/>
            <a:ext cx="1913397" cy="1487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/>
          <p:cNvCxnSpPr>
            <a:stCxn id="390" idx="6"/>
            <a:endCxn id="376" idx="2"/>
          </p:cNvCxnSpPr>
          <p:nvPr/>
        </p:nvCxnSpPr>
        <p:spPr>
          <a:xfrm flipV="1">
            <a:off x="3123955" y="2360019"/>
            <a:ext cx="1913397" cy="1736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>
            <a:stCxn id="391" idx="6"/>
            <a:endCxn id="377" idx="2"/>
          </p:cNvCxnSpPr>
          <p:nvPr/>
        </p:nvCxnSpPr>
        <p:spPr>
          <a:xfrm>
            <a:off x="3123955" y="2346376"/>
            <a:ext cx="1913397" cy="266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/>
          <p:cNvCxnSpPr>
            <a:stCxn id="384" idx="6"/>
            <a:endCxn id="377" idx="2"/>
          </p:cNvCxnSpPr>
          <p:nvPr/>
        </p:nvCxnSpPr>
        <p:spPr>
          <a:xfrm>
            <a:off x="3123955" y="2598881"/>
            <a:ext cx="1913397" cy="1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>
            <a:stCxn id="391" idx="6"/>
            <a:endCxn id="378" idx="2"/>
          </p:cNvCxnSpPr>
          <p:nvPr/>
        </p:nvCxnSpPr>
        <p:spPr>
          <a:xfrm>
            <a:off x="3123955" y="2346376"/>
            <a:ext cx="1913397" cy="514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/>
          <p:cNvCxnSpPr>
            <a:stCxn id="391" idx="6"/>
            <a:endCxn id="379" idx="2"/>
          </p:cNvCxnSpPr>
          <p:nvPr/>
        </p:nvCxnSpPr>
        <p:spPr>
          <a:xfrm>
            <a:off x="3123955" y="2346376"/>
            <a:ext cx="1913397" cy="764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>
            <a:stCxn id="391" idx="6"/>
            <a:endCxn id="380" idx="2"/>
          </p:cNvCxnSpPr>
          <p:nvPr/>
        </p:nvCxnSpPr>
        <p:spPr>
          <a:xfrm>
            <a:off x="3123955" y="2346376"/>
            <a:ext cx="1913397" cy="1014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/>
          <p:cNvCxnSpPr>
            <a:stCxn id="391" idx="6"/>
            <a:endCxn id="381" idx="2"/>
          </p:cNvCxnSpPr>
          <p:nvPr/>
        </p:nvCxnSpPr>
        <p:spPr>
          <a:xfrm>
            <a:off x="3123955" y="2346376"/>
            <a:ext cx="1913397" cy="1264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/>
          <p:cNvCxnSpPr>
            <a:stCxn id="391" idx="6"/>
            <a:endCxn id="382" idx="2"/>
          </p:cNvCxnSpPr>
          <p:nvPr/>
        </p:nvCxnSpPr>
        <p:spPr>
          <a:xfrm>
            <a:off x="3123955" y="2346376"/>
            <a:ext cx="1913397" cy="1514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/>
          <p:cNvCxnSpPr>
            <a:stCxn id="391" idx="6"/>
            <a:endCxn id="383" idx="2"/>
          </p:cNvCxnSpPr>
          <p:nvPr/>
        </p:nvCxnSpPr>
        <p:spPr>
          <a:xfrm>
            <a:off x="3123955" y="2346376"/>
            <a:ext cx="1913397" cy="1764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/>
          <p:cNvCxnSpPr>
            <a:stCxn id="390" idx="6"/>
            <a:endCxn id="383" idx="2"/>
          </p:cNvCxnSpPr>
          <p:nvPr/>
        </p:nvCxnSpPr>
        <p:spPr>
          <a:xfrm>
            <a:off x="3123955" y="4097018"/>
            <a:ext cx="1913397" cy="1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/>
          <p:cNvCxnSpPr>
            <a:stCxn id="390" idx="6"/>
            <a:endCxn id="377" idx="2"/>
          </p:cNvCxnSpPr>
          <p:nvPr/>
        </p:nvCxnSpPr>
        <p:spPr>
          <a:xfrm flipV="1">
            <a:off x="3123955" y="2612524"/>
            <a:ext cx="1913397" cy="1484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/>
          <p:cNvCxnSpPr>
            <a:stCxn id="390" idx="6"/>
            <a:endCxn id="378" idx="2"/>
          </p:cNvCxnSpPr>
          <p:nvPr/>
        </p:nvCxnSpPr>
        <p:spPr>
          <a:xfrm flipV="1">
            <a:off x="3123955" y="2861231"/>
            <a:ext cx="1913397" cy="1235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/>
          <p:cNvCxnSpPr>
            <a:stCxn id="390" idx="6"/>
            <a:endCxn id="379" idx="2"/>
          </p:cNvCxnSpPr>
          <p:nvPr/>
        </p:nvCxnSpPr>
        <p:spPr>
          <a:xfrm flipV="1">
            <a:off x="3123955" y="3111117"/>
            <a:ext cx="1913397" cy="985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/>
          <p:cNvCxnSpPr>
            <a:stCxn id="390" idx="6"/>
            <a:endCxn id="380" idx="2"/>
          </p:cNvCxnSpPr>
          <p:nvPr/>
        </p:nvCxnSpPr>
        <p:spPr>
          <a:xfrm flipV="1">
            <a:off x="3123955" y="3361003"/>
            <a:ext cx="1913397" cy="736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/>
          <p:cNvCxnSpPr>
            <a:stCxn id="390" idx="6"/>
            <a:endCxn id="381" idx="2"/>
          </p:cNvCxnSpPr>
          <p:nvPr/>
        </p:nvCxnSpPr>
        <p:spPr>
          <a:xfrm flipV="1">
            <a:off x="3123955" y="3610889"/>
            <a:ext cx="1913397" cy="486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/>
          <p:cNvCxnSpPr>
            <a:stCxn id="390" idx="6"/>
            <a:endCxn id="382" idx="2"/>
          </p:cNvCxnSpPr>
          <p:nvPr/>
        </p:nvCxnSpPr>
        <p:spPr>
          <a:xfrm flipV="1">
            <a:off x="3123955" y="3860775"/>
            <a:ext cx="1913397" cy="236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/>
          <p:cNvCxnSpPr>
            <a:stCxn id="389" idx="6"/>
            <a:endCxn id="382" idx="2"/>
          </p:cNvCxnSpPr>
          <p:nvPr/>
        </p:nvCxnSpPr>
        <p:spPr>
          <a:xfrm>
            <a:off x="3123955" y="3847132"/>
            <a:ext cx="1913397" cy="1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Arrow Connector 415"/>
          <p:cNvCxnSpPr>
            <a:stCxn id="389" idx="6"/>
            <a:endCxn id="381" idx="2"/>
          </p:cNvCxnSpPr>
          <p:nvPr/>
        </p:nvCxnSpPr>
        <p:spPr>
          <a:xfrm flipV="1">
            <a:off x="3123955" y="3610889"/>
            <a:ext cx="1913397" cy="236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Arrow Connector 416"/>
          <p:cNvCxnSpPr>
            <a:stCxn id="389" idx="6"/>
            <a:endCxn id="383" idx="2"/>
          </p:cNvCxnSpPr>
          <p:nvPr/>
        </p:nvCxnSpPr>
        <p:spPr>
          <a:xfrm>
            <a:off x="3123955" y="3847132"/>
            <a:ext cx="1913397" cy="26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/>
          <p:cNvCxnSpPr>
            <a:stCxn id="389" idx="6"/>
          </p:cNvCxnSpPr>
          <p:nvPr/>
        </p:nvCxnSpPr>
        <p:spPr>
          <a:xfrm flipV="1">
            <a:off x="3123955" y="3361003"/>
            <a:ext cx="1913397" cy="486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/>
          <p:cNvCxnSpPr>
            <a:stCxn id="389" idx="6"/>
            <a:endCxn id="379" idx="2"/>
          </p:cNvCxnSpPr>
          <p:nvPr/>
        </p:nvCxnSpPr>
        <p:spPr>
          <a:xfrm flipV="1">
            <a:off x="3123955" y="3111117"/>
            <a:ext cx="1913397" cy="736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Arrow Connector 419"/>
          <p:cNvCxnSpPr>
            <a:stCxn id="389" idx="6"/>
            <a:endCxn id="378" idx="2"/>
          </p:cNvCxnSpPr>
          <p:nvPr/>
        </p:nvCxnSpPr>
        <p:spPr>
          <a:xfrm flipV="1">
            <a:off x="3123955" y="2861231"/>
            <a:ext cx="1913397" cy="985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/>
          <p:cNvCxnSpPr>
            <a:stCxn id="389" idx="6"/>
            <a:endCxn id="377" idx="2"/>
          </p:cNvCxnSpPr>
          <p:nvPr/>
        </p:nvCxnSpPr>
        <p:spPr>
          <a:xfrm flipV="1">
            <a:off x="3123955" y="2612524"/>
            <a:ext cx="1913397" cy="1234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/>
          <p:cNvCxnSpPr>
            <a:stCxn id="385" idx="6"/>
            <a:endCxn id="377" idx="2"/>
          </p:cNvCxnSpPr>
          <p:nvPr/>
        </p:nvCxnSpPr>
        <p:spPr>
          <a:xfrm flipV="1">
            <a:off x="3123955" y="2612524"/>
            <a:ext cx="1913397" cy="235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Arrow Connector 422"/>
          <p:cNvCxnSpPr>
            <a:stCxn id="385" idx="6"/>
            <a:endCxn id="378" idx="2"/>
          </p:cNvCxnSpPr>
          <p:nvPr/>
        </p:nvCxnSpPr>
        <p:spPr>
          <a:xfrm>
            <a:off x="3123955" y="2847588"/>
            <a:ext cx="1913397" cy="1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/>
          <p:cNvCxnSpPr>
            <a:stCxn id="384" idx="6"/>
            <a:endCxn id="378" idx="2"/>
          </p:cNvCxnSpPr>
          <p:nvPr/>
        </p:nvCxnSpPr>
        <p:spPr>
          <a:xfrm>
            <a:off x="3123955" y="2598881"/>
            <a:ext cx="1913397" cy="262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/>
          <p:cNvCxnSpPr>
            <a:stCxn id="384" idx="6"/>
            <a:endCxn id="379" idx="2"/>
          </p:cNvCxnSpPr>
          <p:nvPr/>
        </p:nvCxnSpPr>
        <p:spPr>
          <a:xfrm>
            <a:off x="3123955" y="2598881"/>
            <a:ext cx="1913397" cy="512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/>
          <p:cNvCxnSpPr>
            <a:stCxn id="384" idx="6"/>
            <a:endCxn id="380" idx="2"/>
          </p:cNvCxnSpPr>
          <p:nvPr/>
        </p:nvCxnSpPr>
        <p:spPr>
          <a:xfrm>
            <a:off x="3123955" y="2598881"/>
            <a:ext cx="1913397" cy="762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426"/>
          <p:cNvCxnSpPr>
            <a:stCxn id="384" idx="6"/>
            <a:endCxn id="381" idx="2"/>
          </p:cNvCxnSpPr>
          <p:nvPr/>
        </p:nvCxnSpPr>
        <p:spPr>
          <a:xfrm>
            <a:off x="3123955" y="2598881"/>
            <a:ext cx="1913397" cy="101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/>
          <p:cNvCxnSpPr>
            <a:stCxn id="384" idx="6"/>
            <a:endCxn id="382" idx="2"/>
          </p:cNvCxnSpPr>
          <p:nvPr/>
        </p:nvCxnSpPr>
        <p:spPr>
          <a:xfrm>
            <a:off x="3123955" y="2598881"/>
            <a:ext cx="1913397" cy="1261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Arrow Connector 428"/>
          <p:cNvCxnSpPr>
            <a:stCxn id="384" idx="6"/>
            <a:endCxn id="383" idx="2"/>
          </p:cNvCxnSpPr>
          <p:nvPr/>
        </p:nvCxnSpPr>
        <p:spPr>
          <a:xfrm>
            <a:off x="3123955" y="2598881"/>
            <a:ext cx="1913397" cy="1511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Arrow Connector 429"/>
          <p:cNvCxnSpPr>
            <a:stCxn id="385" idx="6"/>
            <a:endCxn id="379" idx="2"/>
          </p:cNvCxnSpPr>
          <p:nvPr/>
        </p:nvCxnSpPr>
        <p:spPr>
          <a:xfrm>
            <a:off x="3123955" y="2847588"/>
            <a:ext cx="1913397" cy="26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/>
          <p:cNvCxnSpPr>
            <a:stCxn id="385" idx="6"/>
            <a:endCxn id="380" idx="2"/>
          </p:cNvCxnSpPr>
          <p:nvPr/>
        </p:nvCxnSpPr>
        <p:spPr>
          <a:xfrm>
            <a:off x="3123955" y="2847588"/>
            <a:ext cx="1913397" cy="513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>
            <a:stCxn id="385" idx="6"/>
            <a:endCxn id="381" idx="2"/>
          </p:cNvCxnSpPr>
          <p:nvPr/>
        </p:nvCxnSpPr>
        <p:spPr>
          <a:xfrm>
            <a:off x="3123955" y="2847588"/>
            <a:ext cx="1913397" cy="763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Arrow Connector 432"/>
          <p:cNvCxnSpPr>
            <a:stCxn id="385" idx="6"/>
            <a:endCxn id="382" idx="2"/>
          </p:cNvCxnSpPr>
          <p:nvPr/>
        </p:nvCxnSpPr>
        <p:spPr>
          <a:xfrm>
            <a:off x="3123955" y="2847588"/>
            <a:ext cx="1913397" cy="1013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/>
          <p:cNvCxnSpPr>
            <a:stCxn id="386" idx="6"/>
            <a:endCxn id="377" idx="2"/>
          </p:cNvCxnSpPr>
          <p:nvPr/>
        </p:nvCxnSpPr>
        <p:spPr>
          <a:xfrm flipV="1">
            <a:off x="3123955" y="2612524"/>
            <a:ext cx="1913397" cy="484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Arrow Connector 434"/>
          <p:cNvCxnSpPr>
            <a:stCxn id="386" idx="6"/>
            <a:endCxn id="378" idx="2"/>
          </p:cNvCxnSpPr>
          <p:nvPr/>
        </p:nvCxnSpPr>
        <p:spPr>
          <a:xfrm flipV="1">
            <a:off x="3123955" y="2861231"/>
            <a:ext cx="1913397" cy="236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Arrow Connector 435"/>
          <p:cNvCxnSpPr>
            <a:stCxn id="386" idx="6"/>
            <a:endCxn id="379" idx="2"/>
          </p:cNvCxnSpPr>
          <p:nvPr/>
        </p:nvCxnSpPr>
        <p:spPr>
          <a:xfrm>
            <a:off x="3123955" y="3097474"/>
            <a:ext cx="1913397" cy="1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436"/>
          <p:cNvCxnSpPr>
            <a:stCxn id="386" idx="6"/>
            <a:endCxn id="381" idx="2"/>
          </p:cNvCxnSpPr>
          <p:nvPr/>
        </p:nvCxnSpPr>
        <p:spPr>
          <a:xfrm>
            <a:off x="3123955" y="3097474"/>
            <a:ext cx="1913397" cy="513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Arrow Connector 437"/>
          <p:cNvCxnSpPr>
            <a:stCxn id="386" idx="6"/>
            <a:endCxn id="382" idx="2"/>
          </p:cNvCxnSpPr>
          <p:nvPr/>
        </p:nvCxnSpPr>
        <p:spPr>
          <a:xfrm>
            <a:off x="3123955" y="3097474"/>
            <a:ext cx="1913397" cy="763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Arrow Connector 438"/>
          <p:cNvCxnSpPr>
            <a:stCxn id="386" idx="6"/>
          </p:cNvCxnSpPr>
          <p:nvPr/>
        </p:nvCxnSpPr>
        <p:spPr>
          <a:xfrm>
            <a:off x="3123955" y="3097474"/>
            <a:ext cx="1913397" cy="999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Arrow Connector 439"/>
          <p:cNvCxnSpPr>
            <a:stCxn id="386" idx="6"/>
            <a:endCxn id="380" idx="2"/>
          </p:cNvCxnSpPr>
          <p:nvPr/>
        </p:nvCxnSpPr>
        <p:spPr>
          <a:xfrm>
            <a:off x="3123955" y="3097474"/>
            <a:ext cx="1913397" cy="26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Arrow Connector 440"/>
          <p:cNvCxnSpPr>
            <a:stCxn id="387" idx="6"/>
            <a:endCxn id="377" idx="2"/>
          </p:cNvCxnSpPr>
          <p:nvPr/>
        </p:nvCxnSpPr>
        <p:spPr>
          <a:xfrm flipV="1">
            <a:off x="3123955" y="2612524"/>
            <a:ext cx="1913397" cy="734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41"/>
          <p:cNvCxnSpPr>
            <a:stCxn id="387" idx="6"/>
            <a:endCxn id="378" idx="2"/>
          </p:cNvCxnSpPr>
          <p:nvPr/>
        </p:nvCxnSpPr>
        <p:spPr>
          <a:xfrm flipV="1">
            <a:off x="3123955" y="2861231"/>
            <a:ext cx="1913397" cy="486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/>
          <p:cNvCxnSpPr>
            <a:stCxn id="387" idx="6"/>
            <a:endCxn id="379" idx="2"/>
          </p:cNvCxnSpPr>
          <p:nvPr/>
        </p:nvCxnSpPr>
        <p:spPr>
          <a:xfrm flipV="1">
            <a:off x="3123955" y="3111117"/>
            <a:ext cx="1913397" cy="236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/>
          <p:cNvCxnSpPr>
            <a:stCxn id="387" idx="6"/>
            <a:endCxn id="380" idx="2"/>
          </p:cNvCxnSpPr>
          <p:nvPr/>
        </p:nvCxnSpPr>
        <p:spPr>
          <a:xfrm>
            <a:off x="3123955" y="3347360"/>
            <a:ext cx="1913397" cy="1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Arrow Connector 444"/>
          <p:cNvCxnSpPr>
            <a:stCxn id="387" idx="6"/>
            <a:endCxn id="382" idx="2"/>
          </p:cNvCxnSpPr>
          <p:nvPr/>
        </p:nvCxnSpPr>
        <p:spPr>
          <a:xfrm>
            <a:off x="3123955" y="3347360"/>
            <a:ext cx="1913397" cy="513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Arrow Connector 445"/>
          <p:cNvCxnSpPr>
            <a:stCxn id="387" idx="6"/>
            <a:endCxn id="383" idx="2"/>
          </p:cNvCxnSpPr>
          <p:nvPr/>
        </p:nvCxnSpPr>
        <p:spPr>
          <a:xfrm>
            <a:off x="3123955" y="3347360"/>
            <a:ext cx="1913397" cy="763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/>
          <p:cNvCxnSpPr>
            <a:stCxn id="387" idx="6"/>
            <a:endCxn id="382" idx="2"/>
          </p:cNvCxnSpPr>
          <p:nvPr/>
        </p:nvCxnSpPr>
        <p:spPr>
          <a:xfrm>
            <a:off x="3123955" y="3347360"/>
            <a:ext cx="1913397" cy="513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447"/>
          <p:cNvCxnSpPr>
            <a:stCxn id="388" idx="6"/>
            <a:endCxn id="377" idx="2"/>
          </p:cNvCxnSpPr>
          <p:nvPr/>
        </p:nvCxnSpPr>
        <p:spPr>
          <a:xfrm flipV="1">
            <a:off x="3123955" y="2612524"/>
            <a:ext cx="1913397" cy="984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/>
          <p:cNvCxnSpPr>
            <a:stCxn id="388" idx="6"/>
            <a:endCxn id="378" idx="2"/>
          </p:cNvCxnSpPr>
          <p:nvPr/>
        </p:nvCxnSpPr>
        <p:spPr>
          <a:xfrm flipV="1">
            <a:off x="3123955" y="2861231"/>
            <a:ext cx="1913397" cy="736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/>
          <p:cNvCxnSpPr>
            <a:stCxn id="388" idx="6"/>
            <a:endCxn id="379" idx="2"/>
          </p:cNvCxnSpPr>
          <p:nvPr/>
        </p:nvCxnSpPr>
        <p:spPr>
          <a:xfrm flipV="1">
            <a:off x="3123955" y="3111117"/>
            <a:ext cx="1913397" cy="486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Arrow Connector 450"/>
          <p:cNvCxnSpPr>
            <a:stCxn id="388" idx="6"/>
            <a:endCxn id="380" idx="2"/>
          </p:cNvCxnSpPr>
          <p:nvPr/>
        </p:nvCxnSpPr>
        <p:spPr>
          <a:xfrm flipV="1">
            <a:off x="3123955" y="3361003"/>
            <a:ext cx="1913397" cy="236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Arrow Connector 451"/>
          <p:cNvCxnSpPr>
            <a:stCxn id="388" idx="6"/>
            <a:endCxn id="381" idx="2"/>
          </p:cNvCxnSpPr>
          <p:nvPr/>
        </p:nvCxnSpPr>
        <p:spPr>
          <a:xfrm>
            <a:off x="3123955" y="3597246"/>
            <a:ext cx="1913397" cy="1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/>
          <p:cNvCxnSpPr>
            <a:stCxn id="388" idx="6"/>
            <a:endCxn id="383" idx="2"/>
          </p:cNvCxnSpPr>
          <p:nvPr/>
        </p:nvCxnSpPr>
        <p:spPr>
          <a:xfrm>
            <a:off x="3123955" y="3597246"/>
            <a:ext cx="1913397" cy="513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Arrow Connector 453"/>
          <p:cNvCxnSpPr>
            <a:stCxn id="388" idx="6"/>
            <a:endCxn id="382" idx="2"/>
          </p:cNvCxnSpPr>
          <p:nvPr/>
        </p:nvCxnSpPr>
        <p:spPr>
          <a:xfrm>
            <a:off x="3123955" y="3597246"/>
            <a:ext cx="1913397" cy="26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Arrow Connector 454"/>
          <p:cNvCxnSpPr>
            <a:stCxn id="376" idx="6"/>
            <a:endCxn id="368" idx="2"/>
          </p:cNvCxnSpPr>
          <p:nvPr/>
        </p:nvCxnSpPr>
        <p:spPr>
          <a:xfrm flipV="1">
            <a:off x="5220232" y="2352554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/>
          <p:cNvCxnSpPr>
            <a:stCxn id="376" idx="6"/>
            <a:endCxn id="369" idx="2"/>
          </p:cNvCxnSpPr>
          <p:nvPr/>
        </p:nvCxnSpPr>
        <p:spPr>
          <a:xfrm>
            <a:off x="5220232" y="2360019"/>
            <a:ext cx="1813868" cy="245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Arrow Connector 456"/>
          <p:cNvCxnSpPr>
            <a:stCxn id="376" idx="6"/>
            <a:endCxn id="370" idx="2"/>
          </p:cNvCxnSpPr>
          <p:nvPr/>
        </p:nvCxnSpPr>
        <p:spPr>
          <a:xfrm>
            <a:off x="5220232" y="2360019"/>
            <a:ext cx="1813868" cy="493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/>
          <p:cNvCxnSpPr>
            <a:endCxn id="371" idx="2"/>
          </p:cNvCxnSpPr>
          <p:nvPr/>
        </p:nvCxnSpPr>
        <p:spPr>
          <a:xfrm>
            <a:off x="5220232" y="2367484"/>
            <a:ext cx="1813868" cy="736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Arrow Connector 458"/>
          <p:cNvCxnSpPr>
            <a:stCxn id="376" idx="6"/>
            <a:endCxn id="372" idx="2"/>
          </p:cNvCxnSpPr>
          <p:nvPr/>
        </p:nvCxnSpPr>
        <p:spPr>
          <a:xfrm>
            <a:off x="5220232" y="2360019"/>
            <a:ext cx="1813868" cy="993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Arrow Connector 459"/>
          <p:cNvCxnSpPr>
            <a:stCxn id="376" idx="6"/>
            <a:endCxn id="373" idx="2"/>
          </p:cNvCxnSpPr>
          <p:nvPr/>
        </p:nvCxnSpPr>
        <p:spPr>
          <a:xfrm>
            <a:off x="5220232" y="2360019"/>
            <a:ext cx="1813868" cy="1243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/>
          <p:cNvCxnSpPr>
            <a:stCxn id="376" idx="6"/>
            <a:endCxn id="374" idx="2"/>
          </p:cNvCxnSpPr>
          <p:nvPr/>
        </p:nvCxnSpPr>
        <p:spPr>
          <a:xfrm>
            <a:off x="5220232" y="2360019"/>
            <a:ext cx="1813868" cy="1493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Arrow Connector 461"/>
          <p:cNvCxnSpPr>
            <a:stCxn id="376" idx="6"/>
            <a:endCxn id="375" idx="2"/>
          </p:cNvCxnSpPr>
          <p:nvPr/>
        </p:nvCxnSpPr>
        <p:spPr>
          <a:xfrm>
            <a:off x="5220232" y="2360019"/>
            <a:ext cx="1813868" cy="1743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/>
          <p:cNvCxnSpPr>
            <a:stCxn id="377" idx="6"/>
            <a:endCxn id="368" idx="2"/>
          </p:cNvCxnSpPr>
          <p:nvPr/>
        </p:nvCxnSpPr>
        <p:spPr>
          <a:xfrm flipV="1">
            <a:off x="5220232" y="2352554"/>
            <a:ext cx="1813868" cy="259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/>
          <p:cNvCxnSpPr>
            <a:stCxn id="377" idx="6"/>
            <a:endCxn id="369" idx="2"/>
          </p:cNvCxnSpPr>
          <p:nvPr/>
        </p:nvCxnSpPr>
        <p:spPr>
          <a:xfrm flipV="1">
            <a:off x="5220232" y="2605059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Arrow Connector 464"/>
          <p:cNvCxnSpPr>
            <a:stCxn id="377" idx="6"/>
            <a:endCxn id="370" idx="2"/>
          </p:cNvCxnSpPr>
          <p:nvPr/>
        </p:nvCxnSpPr>
        <p:spPr>
          <a:xfrm>
            <a:off x="5220232" y="2612524"/>
            <a:ext cx="1813868" cy="241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465"/>
          <p:cNvCxnSpPr>
            <a:stCxn id="377" idx="6"/>
            <a:endCxn id="371" idx="2"/>
          </p:cNvCxnSpPr>
          <p:nvPr/>
        </p:nvCxnSpPr>
        <p:spPr>
          <a:xfrm>
            <a:off x="5220232" y="2612524"/>
            <a:ext cx="1813868" cy="491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Arrow Connector 466"/>
          <p:cNvCxnSpPr>
            <a:stCxn id="377" idx="6"/>
            <a:endCxn id="372" idx="2"/>
          </p:cNvCxnSpPr>
          <p:nvPr/>
        </p:nvCxnSpPr>
        <p:spPr>
          <a:xfrm>
            <a:off x="5220232" y="2612524"/>
            <a:ext cx="1813868" cy="741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>
            <a:stCxn id="377" idx="6"/>
            <a:endCxn id="373" idx="2"/>
          </p:cNvCxnSpPr>
          <p:nvPr/>
        </p:nvCxnSpPr>
        <p:spPr>
          <a:xfrm>
            <a:off x="5220232" y="2612524"/>
            <a:ext cx="1813868" cy="990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>
            <a:stCxn id="377" idx="6"/>
            <a:endCxn id="374" idx="2"/>
          </p:cNvCxnSpPr>
          <p:nvPr/>
        </p:nvCxnSpPr>
        <p:spPr>
          <a:xfrm>
            <a:off x="5220232" y="2612524"/>
            <a:ext cx="1813868" cy="1240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Arrow Connector 469"/>
          <p:cNvCxnSpPr>
            <a:stCxn id="377" idx="6"/>
            <a:endCxn id="375" idx="2"/>
          </p:cNvCxnSpPr>
          <p:nvPr/>
        </p:nvCxnSpPr>
        <p:spPr>
          <a:xfrm>
            <a:off x="5220232" y="2612524"/>
            <a:ext cx="1813868" cy="1490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Arrow Connector 470"/>
          <p:cNvCxnSpPr>
            <a:stCxn id="378" idx="6"/>
            <a:endCxn id="368" idx="2"/>
          </p:cNvCxnSpPr>
          <p:nvPr/>
        </p:nvCxnSpPr>
        <p:spPr>
          <a:xfrm flipV="1">
            <a:off x="5220232" y="2352554"/>
            <a:ext cx="1813868" cy="508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/>
          <p:cNvCxnSpPr>
            <a:stCxn id="378" idx="6"/>
            <a:endCxn id="369" idx="2"/>
          </p:cNvCxnSpPr>
          <p:nvPr/>
        </p:nvCxnSpPr>
        <p:spPr>
          <a:xfrm flipV="1">
            <a:off x="5220232" y="2605059"/>
            <a:ext cx="1813868" cy="256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472"/>
          <p:cNvCxnSpPr>
            <a:stCxn id="378" idx="6"/>
            <a:endCxn id="370" idx="2"/>
          </p:cNvCxnSpPr>
          <p:nvPr/>
        </p:nvCxnSpPr>
        <p:spPr>
          <a:xfrm flipV="1">
            <a:off x="5220232" y="2853766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/>
          <p:cNvCxnSpPr>
            <a:stCxn id="378" idx="6"/>
            <a:endCxn id="371" idx="2"/>
          </p:cNvCxnSpPr>
          <p:nvPr/>
        </p:nvCxnSpPr>
        <p:spPr>
          <a:xfrm>
            <a:off x="5220232" y="2861231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/>
          <p:cNvCxnSpPr>
            <a:stCxn id="378" idx="6"/>
            <a:endCxn id="372" idx="2"/>
          </p:cNvCxnSpPr>
          <p:nvPr/>
        </p:nvCxnSpPr>
        <p:spPr>
          <a:xfrm>
            <a:off x="5220232" y="2861231"/>
            <a:ext cx="1813868" cy="49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/>
          <p:cNvCxnSpPr>
            <a:stCxn id="378" idx="6"/>
            <a:endCxn id="373" idx="2"/>
          </p:cNvCxnSpPr>
          <p:nvPr/>
        </p:nvCxnSpPr>
        <p:spPr>
          <a:xfrm>
            <a:off x="5220232" y="2861231"/>
            <a:ext cx="1813868" cy="742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Arrow Connector 476"/>
          <p:cNvCxnSpPr>
            <a:stCxn id="378" idx="6"/>
            <a:endCxn id="374" idx="2"/>
          </p:cNvCxnSpPr>
          <p:nvPr/>
        </p:nvCxnSpPr>
        <p:spPr>
          <a:xfrm>
            <a:off x="5220232" y="2861231"/>
            <a:ext cx="1813868" cy="992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Arrow Connector 477"/>
          <p:cNvCxnSpPr>
            <a:stCxn id="378" idx="6"/>
            <a:endCxn id="375" idx="2"/>
          </p:cNvCxnSpPr>
          <p:nvPr/>
        </p:nvCxnSpPr>
        <p:spPr>
          <a:xfrm>
            <a:off x="5220232" y="2861231"/>
            <a:ext cx="1813868" cy="1241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/>
          <p:cNvCxnSpPr>
            <a:stCxn id="379" idx="6"/>
            <a:endCxn id="368" idx="2"/>
          </p:cNvCxnSpPr>
          <p:nvPr/>
        </p:nvCxnSpPr>
        <p:spPr>
          <a:xfrm flipV="1">
            <a:off x="5220232" y="2352554"/>
            <a:ext cx="1813868" cy="758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/>
          <p:cNvCxnSpPr>
            <a:stCxn id="379" idx="6"/>
            <a:endCxn id="369" idx="2"/>
          </p:cNvCxnSpPr>
          <p:nvPr/>
        </p:nvCxnSpPr>
        <p:spPr>
          <a:xfrm flipV="1">
            <a:off x="5220232" y="2605059"/>
            <a:ext cx="1813868" cy="506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Arrow Connector 480"/>
          <p:cNvCxnSpPr>
            <a:stCxn id="379" idx="6"/>
            <a:endCxn id="370" idx="2"/>
          </p:cNvCxnSpPr>
          <p:nvPr/>
        </p:nvCxnSpPr>
        <p:spPr>
          <a:xfrm flipV="1">
            <a:off x="5220232" y="2853766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/>
          <p:cNvCxnSpPr>
            <a:stCxn id="379" idx="6"/>
            <a:endCxn id="371" idx="2"/>
          </p:cNvCxnSpPr>
          <p:nvPr/>
        </p:nvCxnSpPr>
        <p:spPr>
          <a:xfrm flipV="1">
            <a:off x="5220232" y="3103652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482"/>
          <p:cNvCxnSpPr>
            <a:stCxn id="379" idx="6"/>
            <a:endCxn id="373" idx="2"/>
          </p:cNvCxnSpPr>
          <p:nvPr/>
        </p:nvCxnSpPr>
        <p:spPr>
          <a:xfrm>
            <a:off x="5220232" y="3111117"/>
            <a:ext cx="1813868" cy="49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Arrow Connector 483"/>
          <p:cNvCxnSpPr>
            <a:stCxn id="379" idx="6"/>
            <a:endCxn id="374" idx="2"/>
          </p:cNvCxnSpPr>
          <p:nvPr/>
        </p:nvCxnSpPr>
        <p:spPr>
          <a:xfrm>
            <a:off x="5220232" y="3111117"/>
            <a:ext cx="1813868" cy="742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/>
          <p:cNvCxnSpPr>
            <a:stCxn id="379" idx="6"/>
            <a:endCxn id="375" idx="2"/>
          </p:cNvCxnSpPr>
          <p:nvPr/>
        </p:nvCxnSpPr>
        <p:spPr>
          <a:xfrm>
            <a:off x="5220232" y="3111117"/>
            <a:ext cx="1813868" cy="992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Arrow Connector 485"/>
          <p:cNvCxnSpPr>
            <a:stCxn id="380" idx="6"/>
            <a:endCxn id="368" idx="2"/>
          </p:cNvCxnSpPr>
          <p:nvPr/>
        </p:nvCxnSpPr>
        <p:spPr>
          <a:xfrm flipV="1">
            <a:off x="5220232" y="2352554"/>
            <a:ext cx="1813868" cy="100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Arrow Connector 486"/>
          <p:cNvCxnSpPr>
            <a:stCxn id="380" idx="6"/>
            <a:endCxn id="369" idx="2"/>
          </p:cNvCxnSpPr>
          <p:nvPr/>
        </p:nvCxnSpPr>
        <p:spPr>
          <a:xfrm flipV="1">
            <a:off x="5220232" y="2605059"/>
            <a:ext cx="1813868" cy="755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/>
          <p:cNvCxnSpPr>
            <a:stCxn id="380" idx="6"/>
            <a:endCxn id="370" idx="2"/>
          </p:cNvCxnSpPr>
          <p:nvPr/>
        </p:nvCxnSpPr>
        <p:spPr>
          <a:xfrm flipV="1">
            <a:off x="5220232" y="2853766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Arrow Connector 488"/>
          <p:cNvCxnSpPr>
            <a:stCxn id="380" idx="6"/>
            <a:endCxn id="371" idx="2"/>
          </p:cNvCxnSpPr>
          <p:nvPr/>
        </p:nvCxnSpPr>
        <p:spPr>
          <a:xfrm flipV="1">
            <a:off x="5220232" y="3103652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Arrow Connector 489"/>
          <p:cNvCxnSpPr>
            <a:stCxn id="380" idx="6"/>
            <a:endCxn id="372" idx="2"/>
          </p:cNvCxnSpPr>
          <p:nvPr/>
        </p:nvCxnSpPr>
        <p:spPr>
          <a:xfrm flipV="1">
            <a:off x="5220232" y="3353538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490"/>
          <p:cNvCxnSpPr>
            <a:stCxn id="380" idx="6"/>
            <a:endCxn id="373" idx="2"/>
          </p:cNvCxnSpPr>
          <p:nvPr/>
        </p:nvCxnSpPr>
        <p:spPr>
          <a:xfrm>
            <a:off x="5220232" y="3361003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Arrow Connector 491"/>
          <p:cNvCxnSpPr>
            <a:stCxn id="380" idx="6"/>
            <a:endCxn id="375" idx="2"/>
          </p:cNvCxnSpPr>
          <p:nvPr/>
        </p:nvCxnSpPr>
        <p:spPr>
          <a:xfrm>
            <a:off x="5220232" y="3361003"/>
            <a:ext cx="1813868" cy="742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Arrow Connector 492"/>
          <p:cNvCxnSpPr>
            <a:stCxn id="381" idx="6"/>
            <a:endCxn id="368" idx="2"/>
          </p:cNvCxnSpPr>
          <p:nvPr/>
        </p:nvCxnSpPr>
        <p:spPr>
          <a:xfrm flipV="1">
            <a:off x="5220232" y="2352554"/>
            <a:ext cx="1813868" cy="1258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493"/>
          <p:cNvCxnSpPr>
            <a:stCxn id="381" idx="6"/>
            <a:endCxn id="369" idx="2"/>
          </p:cNvCxnSpPr>
          <p:nvPr/>
        </p:nvCxnSpPr>
        <p:spPr>
          <a:xfrm flipV="1">
            <a:off x="5220232" y="2605059"/>
            <a:ext cx="1813868" cy="1005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/>
          <p:cNvCxnSpPr>
            <a:stCxn id="381" idx="6"/>
            <a:endCxn id="370" idx="2"/>
          </p:cNvCxnSpPr>
          <p:nvPr/>
        </p:nvCxnSpPr>
        <p:spPr>
          <a:xfrm flipV="1">
            <a:off x="5220232" y="2853766"/>
            <a:ext cx="1813868" cy="757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Arrow Connector 495"/>
          <p:cNvCxnSpPr>
            <a:stCxn id="381" idx="6"/>
            <a:endCxn id="371" idx="2"/>
          </p:cNvCxnSpPr>
          <p:nvPr/>
        </p:nvCxnSpPr>
        <p:spPr>
          <a:xfrm flipV="1">
            <a:off x="5220232" y="3103652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Arrow Connector 496"/>
          <p:cNvCxnSpPr>
            <a:stCxn id="381" idx="6"/>
            <a:endCxn id="372" idx="2"/>
          </p:cNvCxnSpPr>
          <p:nvPr/>
        </p:nvCxnSpPr>
        <p:spPr>
          <a:xfrm flipV="1">
            <a:off x="5220232" y="3353538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Arrow Connector 497"/>
          <p:cNvCxnSpPr>
            <a:stCxn id="381" idx="6"/>
            <a:endCxn id="373" idx="2"/>
          </p:cNvCxnSpPr>
          <p:nvPr/>
        </p:nvCxnSpPr>
        <p:spPr>
          <a:xfrm flipV="1">
            <a:off x="5220232" y="3603424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Arrow Connector 498"/>
          <p:cNvCxnSpPr>
            <a:stCxn id="381" idx="6"/>
            <a:endCxn id="374" idx="2"/>
          </p:cNvCxnSpPr>
          <p:nvPr/>
        </p:nvCxnSpPr>
        <p:spPr>
          <a:xfrm>
            <a:off x="5220232" y="3610889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/>
          <p:cNvCxnSpPr>
            <a:stCxn id="381" idx="6"/>
            <a:endCxn id="375" idx="2"/>
          </p:cNvCxnSpPr>
          <p:nvPr/>
        </p:nvCxnSpPr>
        <p:spPr>
          <a:xfrm>
            <a:off x="5220232" y="3610889"/>
            <a:ext cx="1813868" cy="49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Arrow Connector 500"/>
          <p:cNvCxnSpPr>
            <a:stCxn id="382" idx="6"/>
            <a:endCxn id="368" idx="2"/>
          </p:cNvCxnSpPr>
          <p:nvPr/>
        </p:nvCxnSpPr>
        <p:spPr>
          <a:xfrm flipV="1">
            <a:off x="5220232" y="2352554"/>
            <a:ext cx="1813868" cy="1508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Arrow Connector 501"/>
          <p:cNvCxnSpPr>
            <a:stCxn id="382" idx="6"/>
            <a:endCxn id="369" idx="2"/>
          </p:cNvCxnSpPr>
          <p:nvPr/>
        </p:nvCxnSpPr>
        <p:spPr>
          <a:xfrm flipV="1">
            <a:off x="5220232" y="2605059"/>
            <a:ext cx="1813868" cy="1255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/>
          <p:cNvCxnSpPr>
            <a:stCxn id="382" idx="6"/>
            <a:endCxn id="370" idx="2"/>
          </p:cNvCxnSpPr>
          <p:nvPr/>
        </p:nvCxnSpPr>
        <p:spPr>
          <a:xfrm flipV="1">
            <a:off x="5220232" y="2853766"/>
            <a:ext cx="1813868" cy="1007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503"/>
          <p:cNvCxnSpPr>
            <a:stCxn id="382" idx="6"/>
            <a:endCxn id="371" idx="2"/>
          </p:cNvCxnSpPr>
          <p:nvPr/>
        </p:nvCxnSpPr>
        <p:spPr>
          <a:xfrm flipV="1">
            <a:off x="5220232" y="3103652"/>
            <a:ext cx="1813868" cy="757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Arrow Connector 504"/>
          <p:cNvCxnSpPr>
            <a:stCxn id="382" idx="6"/>
            <a:endCxn id="372" idx="2"/>
          </p:cNvCxnSpPr>
          <p:nvPr/>
        </p:nvCxnSpPr>
        <p:spPr>
          <a:xfrm flipV="1">
            <a:off x="5220232" y="3353538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Arrow Connector 505"/>
          <p:cNvCxnSpPr>
            <a:stCxn id="382" idx="6"/>
            <a:endCxn id="373" idx="2"/>
          </p:cNvCxnSpPr>
          <p:nvPr/>
        </p:nvCxnSpPr>
        <p:spPr>
          <a:xfrm flipV="1">
            <a:off x="5220232" y="3603424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/>
          <p:cNvCxnSpPr>
            <a:stCxn id="382" idx="6"/>
            <a:endCxn id="374" idx="2"/>
          </p:cNvCxnSpPr>
          <p:nvPr/>
        </p:nvCxnSpPr>
        <p:spPr>
          <a:xfrm flipV="1">
            <a:off x="5220232" y="3853310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Arrow Connector 507"/>
          <p:cNvCxnSpPr>
            <a:stCxn id="382" idx="6"/>
            <a:endCxn id="375" idx="2"/>
          </p:cNvCxnSpPr>
          <p:nvPr/>
        </p:nvCxnSpPr>
        <p:spPr>
          <a:xfrm>
            <a:off x="5220232" y="3860775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/>
          <p:cNvCxnSpPr>
            <a:stCxn id="383" idx="6"/>
            <a:endCxn id="368" idx="2"/>
          </p:cNvCxnSpPr>
          <p:nvPr/>
        </p:nvCxnSpPr>
        <p:spPr>
          <a:xfrm flipV="1">
            <a:off x="5220232" y="2352554"/>
            <a:ext cx="1813868" cy="1758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509"/>
          <p:cNvCxnSpPr>
            <a:stCxn id="383" idx="6"/>
            <a:endCxn id="369" idx="2"/>
          </p:cNvCxnSpPr>
          <p:nvPr/>
        </p:nvCxnSpPr>
        <p:spPr>
          <a:xfrm flipV="1">
            <a:off x="5220232" y="2605059"/>
            <a:ext cx="1813868" cy="150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10"/>
          <p:cNvCxnSpPr>
            <a:stCxn id="383" idx="6"/>
            <a:endCxn id="370" idx="2"/>
          </p:cNvCxnSpPr>
          <p:nvPr/>
        </p:nvCxnSpPr>
        <p:spPr>
          <a:xfrm flipV="1">
            <a:off x="5220232" y="2853766"/>
            <a:ext cx="1813868" cy="1256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Arrow Connector 511"/>
          <p:cNvCxnSpPr>
            <a:stCxn id="383" idx="6"/>
            <a:endCxn id="371" idx="2"/>
          </p:cNvCxnSpPr>
          <p:nvPr/>
        </p:nvCxnSpPr>
        <p:spPr>
          <a:xfrm flipV="1">
            <a:off x="5220232" y="3103652"/>
            <a:ext cx="1813868" cy="1007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Arrow Connector 512"/>
          <p:cNvCxnSpPr>
            <a:stCxn id="383" idx="6"/>
            <a:endCxn id="372" idx="2"/>
          </p:cNvCxnSpPr>
          <p:nvPr/>
        </p:nvCxnSpPr>
        <p:spPr>
          <a:xfrm flipV="1">
            <a:off x="5220232" y="3353538"/>
            <a:ext cx="1813868" cy="757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Arrow Connector 513"/>
          <p:cNvCxnSpPr>
            <a:stCxn id="383" idx="6"/>
            <a:endCxn id="373" idx="2"/>
          </p:cNvCxnSpPr>
          <p:nvPr/>
        </p:nvCxnSpPr>
        <p:spPr>
          <a:xfrm flipV="1">
            <a:off x="5220232" y="3603424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Arrow Connector 514"/>
          <p:cNvCxnSpPr>
            <a:stCxn id="383" idx="6"/>
            <a:endCxn id="375" idx="2"/>
          </p:cNvCxnSpPr>
          <p:nvPr/>
        </p:nvCxnSpPr>
        <p:spPr>
          <a:xfrm flipV="1">
            <a:off x="5220232" y="4103196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Arrow Connector 515"/>
          <p:cNvCxnSpPr>
            <a:stCxn id="383" idx="6"/>
            <a:endCxn id="374" idx="2"/>
          </p:cNvCxnSpPr>
          <p:nvPr/>
        </p:nvCxnSpPr>
        <p:spPr>
          <a:xfrm flipV="1">
            <a:off x="5220232" y="3853310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Arrow Connector 516"/>
          <p:cNvCxnSpPr/>
          <p:nvPr/>
        </p:nvCxnSpPr>
        <p:spPr>
          <a:xfrm flipV="1">
            <a:off x="7216980" y="2357006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Arrow Connector 517"/>
          <p:cNvCxnSpPr/>
          <p:nvPr/>
        </p:nvCxnSpPr>
        <p:spPr>
          <a:xfrm>
            <a:off x="7216980" y="2364471"/>
            <a:ext cx="1813868" cy="245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Arrow Connector 518"/>
          <p:cNvCxnSpPr/>
          <p:nvPr/>
        </p:nvCxnSpPr>
        <p:spPr>
          <a:xfrm>
            <a:off x="7216980" y="2364471"/>
            <a:ext cx="1813868" cy="493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Arrow Connector 519"/>
          <p:cNvCxnSpPr/>
          <p:nvPr/>
        </p:nvCxnSpPr>
        <p:spPr>
          <a:xfrm>
            <a:off x="7216980" y="2371936"/>
            <a:ext cx="1813868" cy="736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Arrow Connector 520"/>
          <p:cNvCxnSpPr/>
          <p:nvPr/>
        </p:nvCxnSpPr>
        <p:spPr>
          <a:xfrm>
            <a:off x="7216980" y="2364471"/>
            <a:ext cx="1813868" cy="993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Arrow Connector 521"/>
          <p:cNvCxnSpPr/>
          <p:nvPr/>
        </p:nvCxnSpPr>
        <p:spPr>
          <a:xfrm>
            <a:off x="7216980" y="2364471"/>
            <a:ext cx="1813868" cy="1243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Arrow Connector 522"/>
          <p:cNvCxnSpPr/>
          <p:nvPr/>
        </p:nvCxnSpPr>
        <p:spPr>
          <a:xfrm>
            <a:off x="7216980" y="2364471"/>
            <a:ext cx="1813868" cy="1493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/>
          <p:nvPr/>
        </p:nvCxnSpPr>
        <p:spPr>
          <a:xfrm>
            <a:off x="7216980" y="2364471"/>
            <a:ext cx="1813868" cy="1743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Arrow Connector 524"/>
          <p:cNvCxnSpPr/>
          <p:nvPr/>
        </p:nvCxnSpPr>
        <p:spPr>
          <a:xfrm flipV="1">
            <a:off x="7216980" y="2357006"/>
            <a:ext cx="1813868" cy="259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Arrow Connector 525"/>
          <p:cNvCxnSpPr/>
          <p:nvPr/>
        </p:nvCxnSpPr>
        <p:spPr>
          <a:xfrm flipV="1">
            <a:off x="7216980" y="2609511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Arrow Connector 526"/>
          <p:cNvCxnSpPr/>
          <p:nvPr/>
        </p:nvCxnSpPr>
        <p:spPr>
          <a:xfrm>
            <a:off x="7216980" y="2616976"/>
            <a:ext cx="1813868" cy="241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Arrow Connector 527"/>
          <p:cNvCxnSpPr/>
          <p:nvPr/>
        </p:nvCxnSpPr>
        <p:spPr>
          <a:xfrm>
            <a:off x="7216980" y="2616976"/>
            <a:ext cx="1813868" cy="491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Arrow Connector 528"/>
          <p:cNvCxnSpPr/>
          <p:nvPr/>
        </p:nvCxnSpPr>
        <p:spPr>
          <a:xfrm>
            <a:off x="7216980" y="2616976"/>
            <a:ext cx="1813868" cy="741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Arrow Connector 529"/>
          <p:cNvCxnSpPr/>
          <p:nvPr/>
        </p:nvCxnSpPr>
        <p:spPr>
          <a:xfrm>
            <a:off x="7216980" y="2616976"/>
            <a:ext cx="1813868" cy="990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Arrow Connector 530"/>
          <p:cNvCxnSpPr/>
          <p:nvPr/>
        </p:nvCxnSpPr>
        <p:spPr>
          <a:xfrm>
            <a:off x="7216980" y="2616976"/>
            <a:ext cx="1813868" cy="1240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Arrow Connector 531"/>
          <p:cNvCxnSpPr/>
          <p:nvPr/>
        </p:nvCxnSpPr>
        <p:spPr>
          <a:xfrm>
            <a:off x="7216980" y="2616976"/>
            <a:ext cx="1813868" cy="1490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Arrow Connector 532"/>
          <p:cNvCxnSpPr/>
          <p:nvPr/>
        </p:nvCxnSpPr>
        <p:spPr>
          <a:xfrm flipV="1">
            <a:off x="7216980" y="2357006"/>
            <a:ext cx="1813868" cy="508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Arrow Connector 533"/>
          <p:cNvCxnSpPr/>
          <p:nvPr/>
        </p:nvCxnSpPr>
        <p:spPr>
          <a:xfrm flipV="1">
            <a:off x="7216980" y="2609511"/>
            <a:ext cx="1813868" cy="256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Arrow Connector 534"/>
          <p:cNvCxnSpPr/>
          <p:nvPr/>
        </p:nvCxnSpPr>
        <p:spPr>
          <a:xfrm flipV="1">
            <a:off x="7216980" y="2858218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Arrow Connector 535"/>
          <p:cNvCxnSpPr/>
          <p:nvPr/>
        </p:nvCxnSpPr>
        <p:spPr>
          <a:xfrm>
            <a:off x="7216980" y="2865683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Arrow Connector 536"/>
          <p:cNvCxnSpPr/>
          <p:nvPr/>
        </p:nvCxnSpPr>
        <p:spPr>
          <a:xfrm>
            <a:off x="7216980" y="2865683"/>
            <a:ext cx="1813868" cy="49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Arrow Connector 537"/>
          <p:cNvCxnSpPr/>
          <p:nvPr/>
        </p:nvCxnSpPr>
        <p:spPr>
          <a:xfrm>
            <a:off x="7216980" y="2865683"/>
            <a:ext cx="1813868" cy="742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Arrow Connector 538"/>
          <p:cNvCxnSpPr/>
          <p:nvPr/>
        </p:nvCxnSpPr>
        <p:spPr>
          <a:xfrm>
            <a:off x="7216980" y="2865683"/>
            <a:ext cx="1813868" cy="992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/>
          <p:cNvCxnSpPr/>
          <p:nvPr/>
        </p:nvCxnSpPr>
        <p:spPr>
          <a:xfrm>
            <a:off x="7216980" y="2865683"/>
            <a:ext cx="1813868" cy="1241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/>
          <p:cNvCxnSpPr/>
          <p:nvPr/>
        </p:nvCxnSpPr>
        <p:spPr>
          <a:xfrm flipV="1">
            <a:off x="7216980" y="2357006"/>
            <a:ext cx="1813868" cy="758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Arrow Connector 541"/>
          <p:cNvCxnSpPr/>
          <p:nvPr/>
        </p:nvCxnSpPr>
        <p:spPr>
          <a:xfrm flipV="1">
            <a:off x="7216980" y="2609511"/>
            <a:ext cx="1813868" cy="506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/>
          <p:cNvCxnSpPr/>
          <p:nvPr/>
        </p:nvCxnSpPr>
        <p:spPr>
          <a:xfrm flipV="1">
            <a:off x="7216980" y="2858218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Arrow Connector 543"/>
          <p:cNvCxnSpPr/>
          <p:nvPr/>
        </p:nvCxnSpPr>
        <p:spPr>
          <a:xfrm flipV="1">
            <a:off x="7216980" y="3108104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Arrow Connector 544"/>
          <p:cNvCxnSpPr/>
          <p:nvPr/>
        </p:nvCxnSpPr>
        <p:spPr>
          <a:xfrm>
            <a:off x="7216980" y="3115569"/>
            <a:ext cx="1813868" cy="49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Arrow Connector 545"/>
          <p:cNvCxnSpPr/>
          <p:nvPr/>
        </p:nvCxnSpPr>
        <p:spPr>
          <a:xfrm>
            <a:off x="7216980" y="3115569"/>
            <a:ext cx="1813868" cy="742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Arrow Connector 546"/>
          <p:cNvCxnSpPr/>
          <p:nvPr/>
        </p:nvCxnSpPr>
        <p:spPr>
          <a:xfrm>
            <a:off x="7216980" y="3115569"/>
            <a:ext cx="1813868" cy="992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Arrow Connector 547"/>
          <p:cNvCxnSpPr/>
          <p:nvPr/>
        </p:nvCxnSpPr>
        <p:spPr>
          <a:xfrm flipV="1">
            <a:off x="7216980" y="2357006"/>
            <a:ext cx="1813868" cy="100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Arrow Connector 548"/>
          <p:cNvCxnSpPr/>
          <p:nvPr/>
        </p:nvCxnSpPr>
        <p:spPr>
          <a:xfrm flipV="1">
            <a:off x="7216980" y="2609511"/>
            <a:ext cx="1813868" cy="755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Arrow Connector 549"/>
          <p:cNvCxnSpPr/>
          <p:nvPr/>
        </p:nvCxnSpPr>
        <p:spPr>
          <a:xfrm flipV="1">
            <a:off x="7216980" y="2858218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/>
          <p:cNvCxnSpPr/>
          <p:nvPr/>
        </p:nvCxnSpPr>
        <p:spPr>
          <a:xfrm flipV="1">
            <a:off x="7216980" y="3108104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/>
          <p:cNvCxnSpPr/>
          <p:nvPr/>
        </p:nvCxnSpPr>
        <p:spPr>
          <a:xfrm flipV="1">
            <a:off x="7216980" y="3357990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Arrow Connector 552"/>
          <p:cNvCxnSpPr/>
          <p:nvPr/>
        </p:nvCxnSpPr>
        <p:spPr>
          <a:xfrm>
            <a:off x="7216980" y="3365455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/>
          <p:cNvCxnSpPr/>
          <p:nvPr/>
        </p:nvCxnSpPr>
        <p:spPr>
          <a:xfrm>
            <a:off x="7216980" y="3365455"/>
            <a:ext cx="1813868" cy="742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Arrow Connector 554"/>
          <p:cNvCxnSpPr/>
          <p:nvPr/>
        </p:nvCxnSpPr>
        <p:spPr>
          <a:xfrm flipV="1">
            <a:off x="7216980" y="2357006"/>
            <a:ext cx="1813868" cy="1258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/>
          <p:cNvCxnSpPr/>
          <p:nvPr/>
        </p:nvCxnSpPr>
        <p:spPr>
          <a:xfrm flipV="1">
            <a:off x="7216980" y="2609511"/>
            <a:ext cx="1813868" cy="1005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/>
          <p:nvPr/>
        </p:nvCxnSpPr>
        <p:spPr>
          <a:xfrm flipV="1">
            <a:off x="7216980" y="2858218"/>
            <a:ext cx="1813868" cy="757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/>
          <p:cNvCxnSpPr/>
          <p:nvPr/>
        </p:nvCxnSpPr>
        <p:spPr>
          <a:xfrm flipV="1">
            <a:off x="7216980" y="3108104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/>
          <p:cNvCxnSpPr/>
          <p:nvPr/>
        </p:nvCxnSpPr>
        <p:spPr>
          <a:xfrm flipV="1">
            <a:off x="7216980" y="3357990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559"/>
          <p:cNvCxnSpPr/>
          <p:nvPr/>
        </p:nvCxnSpPr>
        <p:spPr>
          <a:xfrm flipV="1">
            <a:off x="7216980" y="3607876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Arrow Connector 560"/>
          <p:cNvCxnSpPr/>
          <p:nvPr/>
        </p:nvCxnSpPr>
        <p:spPr>
          <a:xfrm>
            <a:off x="7216980" y="3615341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/>
          <p:cNvCxnSpPr/>
          <p:nvPr/>
        </p:nvCxnSpPr>
        <p:spPr>
          <a:xfrm>
            <a:off x="7216980" y="3615341"/>
            <a:ext cx="1813868" cy="49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Arrow Connector 562"/>
          <p:cNvCxnSpPr/>
          <p:nvPr/>
        </p:nvCxnSpPr>
        <p:spPr>
          <a:xfrm flipV="1">
            <a:off x="7216980" y="2357006"/>
            <a:ext cx="1813868" cy="1508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Arrow Connector 563"/>
          <p:cNvCxnSpPr/>
          <p:nvPr/>
        </p:nvCxnSpPr>
        <p:spPr>
          <a:xfrm flipV="1">
            <a:off x="7216980" y="2609511"/>
            <a:ext cx="1813868" cy="1255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Arrow Connector 564"/>
          <p:cNvCxnSpPr/>
          <p:nvPr/>
        </p:nvCxnSpPr>
        <p:spPr>
          <a:xfrm flipV="1">
            <a:off x="7216980" y="2858218"/>
            <a:ext cx="1813868" cy="1007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Arrow Connector 565"/>
          <p:cNvCxnSpPr/>
          <p:nvPr/>
        </p:nvCxnSpPr>
        <p:spPr>
          <a:xfrm flipV="1">
            <a:off x="7216980" y="3108104"/>
            <a:ext cx="1813868" cy="757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Arrow Connector 566"/>
          <p:cNvCxnSpPr/>
          <p:nvPr/>
        </p:nvCxnSpPr>
        <p:spPr>
          <a:xfrm flipV="1">
            <a:off x="7216980" y="3357990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567"/>
          <p:cNvCxnSpPr/>
          <p:nvPr/>
        </p:nvCxnSpPr>
        <p:spPr>
          <a:xfrm flipV="1">
            <a:off x="7216980" y="3607876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Arrow Connector 568"/>
          <p:cNvCxnSpPr/>
          <p:nvPr/>
        </p:nvCxnSpPr>
        <p:spPr>
          <a:xfrm flipV="1">
            <a:off x="7216980" y="3857762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/>
          <p:cNvCxnSpPr/>
          <p:nvPr/>
        </p:nvCxnSpPr>
        <p:spPr>
          <a:xfrm>
            <a:off x="7216980" y="3865227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Arrow Connector 570"/>
          <p:cNvCxnSpPr/>
          <p:nvPr/>
        </p:nvCxnSpPr>
        <p:spPr>
          <a:xfrm flipV="1">
            <a:off x="7216980" y="2357006"/>
            <a:ext cx="1813868" cy="1758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/>
          <p:cNvCxnSpPr/>
          <p:nvPr/>
        </p:nvCxnSpPr>
        <p:spPr>
          <a:xfrm flipV="1">
            <a:off x="7216980" y="2609511"/>
            <a:ext cx="1813868" cy="150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Arrow Connector 572"/>
          <p:cNvCxnSpPr/>
          <p:nvPr/>
        </p:nvCxnSpPr>
        <p:spPr>
          <a:xfrm flipV="1">
            <a:off x="7216980" y="2858218"/>
            <a:ext cx="1813868" cy="1256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/>
          <p:cNvCxnSpPr/>
          <p:nvPr/>
        </p:nvCxnSpPr>
        <p:spPr>
          <a:xfrm flipV="1">
            <a:off x="7216980" y="3108104"/>
            <a:ext cx="1813868" cy="1007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Arrow Connector 574"/>
          <p:cNvCxnSpPr/>
          <p:nvPr/>
        </p:nvCxnSpPr>
        <p:spPr>
          <a:xfrm flipV="1">
            <a:off x="7216980" y="3357990"/>
            <a:ext cx="1813868" cy="757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/>
          <p:cNvCxnSpPr/>
          <p:nvPr/>
        </p:nvCxnSpPr>
        <p:spPr>
          <a:xfrm flipV="1">
            <a:off x="7216980" y="3607876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Arrow Connector 576"/>
          <p:cNvCxnSpPr/>
          <p:nvPr/>
        </p:nvCxnSpPr>
        <p:spPr>
          <a:xfrm flipV="1">
            <a:off x="7216980" y="4107648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/>
          <p:cNvCxnSpPr/>
          <p:nvPr/>
        </p:nvCxnSpPr>
        <p:spPr>
          <a:xfrm flipV="1">
            <a:off x="7216980" y="3857762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9" name="Rectangle 578"/>
              <p:cNvSpPr/>
              <p:nvPr/>
            </p:nvSpPr>
            <p:spPr>
              <a:xfrm>
                <a:off x="2183363" y="4446454"/>
                <a:ext cx="1371601" cy="1997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Input layer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6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9" name="Rectangle 5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363" y="4446454"/>
                <a:ext cx="1371601" cy="199728"/>
              </a:xfrm>
              <a:prstGeom prst="rect">
                <a:avLst/>
              </a:prstGeom>
              <a:blipFill rotWithShape="0">
                <a:blip r:embed="rId2"/>
                <a:stretch>
                  <a:fillRect l="-444" t="-42424" b="-727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0" name="Rectangle 579"/>
              <p:cNvSpPr/>
              <p:nvPr/>
            </p:nvSpPr>
            <p:spPr>
              <a:xfrm>
                <a:off x="4284372" y="4429546"/>
                <a:ext cx="1575251" cy="2397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>
                    <a:solidFill>
                      <a:srgbClr val="C00000"/>
                    </a:solidFill>
                  </a:rPr>
                  <a:t>Hidden layer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80" name="Rectangle 5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372" y="4429546"/>
                <a:ext cx="1575251" cy="239755"/>
              </a:xfrm>
              <a:prstGeom prst="rect">
                <a:avLst/>
              </a:prstGeom>
              <a:blipFill rotWithShape="0">
                <a:blip r:embed="rId3"/>
                <a:stretch>
                  <a:fillRect l="-775" t="-28205" b="-53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1" name="Rectangle 580"/>
              <p:cNvSpPr/>
              <p:nvPr/>
            </p:nvSpPr>
            <p:spPr>
              <a:xfrm>
                <a:off x="8658696" y="4427086"/>
                <a:ext cx="1465017" cy="2397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Output layer  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6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1" name="Rectangle 5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696" y="4427086"/>
                <a:ext cx="1465017" cy="239755"/>
              </a:xfrm>
              <a:prstGeom prst="rect">
                <a:avLst/>
              </a:prstGeom>
              <a:blipFill rotWithShape="0">
                <a:blip r:embed="rId4"/>
                <a:stretch>
                  <a:fillRect l="-1660" t="-27500" b="-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2" name="Rectangle 581"/>
              <p:cNvSpPr/>
              <p:nvPr/>
            </p:nvSpPr>
            <p:spPr>
              <a:xfrm>
                <a:off x="6503437" y="4426440"/>
                <a:ext cx="1575251" cy="2397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>
                    <a:solidFill>
                      <a:srgbClr val="C00000"/>
                    </a:solidFill>
                  </a:rPr>
                  <a:t>Hidden layer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82" name="Rectangle 5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437" y="4426440"/>
                <a:ext cx="1575251" cy="239755"/>
              </a:xfrm>
              <a:prstGeom prst="rect">
                <a:avLst/>
              </a:prstGeom>
              <a:blipFill rotWithShape="0">
                <a:blip r:embed="rId5"/>
                <a:stretch>
                  <a:fillRect l="-775" t="-28205" b="-53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3" name="Subtitle 2"/>
              <p:cNvSpPr txBox="1">
                <a:spLocks/>
              </p:cNvSpPr>
              <p:nvPr/>
            </p:nvSpPr>
            <p:spPr>
              <a:xfrm>
                <a:off x="1288276" y="1397778"/>
                <a:ext cx="9144000" cy="4825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Find the best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that minimizes the cost function 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83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276" y="1397778"/>
                <a:ext cx="9144000" cy="482561"/>
              </a:xfrm>
              <a:prstGeom prst="rect">
                <a:avLst/>
              </a:prstGeom>
              <a:blipFill rotWithShape="0">
                <a:blip r:embed="rId6"/>
                <a:stretch>
                  <a:fillRect t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44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3868" y="239714"/>
            <a:ext cx="9926595" cy="599346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accent5">
                    <a:lumMod val="50000"/>
                  </a:schemeClr>
                </a:solidFill>
              </a:rPr>
              <a:t>Model Architecture</a:t>
            </a:r>
            <a:endParaRPr lang="en-US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381909" y="4822767"/>
                <a:ext cx="6091649" cy="1619064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Input Layer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 smtClean="0"/>
                  <a:t>neurons with </a:t>
                </a:r>
                <a:r>
                  <a:rPr lang="en-US" sz="1800" i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identity</a:t>
                </a:r>
                <a:r>
                  <a:rPr lang="en-US" sz="1800" dirty="0" smtClean="0"/>
                  <a:t> activation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800" dirty="0" smtClean="0">
                    <a:solidFill>
                      <a:srgbClr val="C00000"/>
                    </a:solidFill>
                  </a:rPr>
                  <a:t>Hidden Layer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800" dirty="0" smtClean="0"/>
                  <a:t> neurons with </a:t>
                </a:r>
                <a:r>
                  <a:rPr lang="en-US" sz="1800" i="1" dirty="0" smtClean="0">
                    <a:solidFill>
                      <a:srgbClr val="C00000"/>
                    </a:solidFill>
                  </a:rPr>
                  <a:t>sigmoid</a:t>
                </a:r>
                <a:r>
                  <a:rPr lang="en-US" sz="1800" dirty="0" smtClean="0"/>
                  <a:t> activation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800" dirty="0" smtClean="0">
                    <a:solidFill>
                      <a:srgbClr val="C00000"/>
                    </a:solidFill>
                  </a:rPr>
                  <a:t>Hidden Layer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1800" dirty="0" smtClean="0"/>
                  <a:t> neurons with </a:t>
                </a:r>
                <a:r>
                  <a:rPr lang="en-US" sz="1800" i="1" dirty="0" smtClean="0">
                    <a:solidFill>
                      <a:srgbClr val="C00000"/>
                    </a:solidFill>
                  </a:rPr>
                  <a:t>sigmoid</a:t>
                </a:r>
                <a:r>
                  <a:rPr lang="en-US" sz="1800" dirty="0" smtClean="0"/>
                  <a:t> activation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8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Output Layer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1800" dirty="0" smtClean="0"/>
                  <a:t> neurons with </a:t>
                </a:r>
                <a:r>
                  <a:rPr lang="en-US" sz="1800" i="1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softmax</a:t>
                </a:r>
                <a:r>
                  <a:rPr lang="en-US" sz="1800" dirty="0" smtClean="0"/>
                  <a:t> activation</a:t>
                </a:r>
              </a:p>
              <a:p>
                <a:pPr algn="l"/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381909" y="4822767"/>
                <a:ext cx="6091649" cy="1619064"/>
              </a:xfrm>
              <a:blipFill rotWithShape="0">
                <a:blip r:embed="rId2"/>
                <a:stretch>
                  <a:fillRect l="-701" t="-3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9032724" y="180706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032724" y="205957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032724" y="2308278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032724" y="255816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032724" y="280805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032724" y="305793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032724" y="330782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032724" y="3557708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34100" y="1813244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034100" y="2065749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034100" y="2314456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34100" y="2564342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034100" y="2814228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034100" y="3064114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34100" y="3314000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034100" y="3563886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037352" y="1820709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037352" y="2073214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37352" y="2321921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037352" y="2571807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037352" y="2821693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037352" y="3071579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037352" y="3321465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037352" y="3571351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941075" y="2059571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941075" y="2308278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941075" y="2558164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941075" y="2808050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941075" y="305793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941075" y="3307822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941075" y="3557708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941075" y="180706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6" idx="6"/>
            <a:endCxn id="20" idx="2"/>
          </p:cNvCxnSpPr>
          <p:nvPr/>
        </p:nvCxnSpPr>
        <p:spPr>
          <a:xfrm>
            <a:off x="3123955" y="1898506"/>
            <a:ext cx="1913397" cy="1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6"/>
            <a:endCxn id="20" idx="2"/>
          </p:cNvCxnSpPr>
          <p:nvPr/>
        </p:nvCxnSpPr>
        <p:spPr>
          <a:xfrm flipV="1">
            <a:off x="3123955" y="1912149"/>
            <a:ext cx="1913397" cy="238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20" idx="2"/>
          </p:cNvCxnSpPr>
          <p:nvPr/>
        </p:nvCxnSpPr>
        <p:spPr>
          <a:xfrm flipV="1">
            <a:off x="3123955" y="1912149"/>
            <a:ext cx="1913397" cy="487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6"/>
            <a:endCxn id="20" idx="2"/>
          </p:cNvCxnSpPr>
          <p:nvPr/>
        </p:nvCxnSpPr>
        <p:spPr>
          <a:xfrm flipV="1">
            <a:off x="3123955" y="1912149"/>
            <a:ext cx="1913397" cy="737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6"/>
            <a:endCxn id="20" idx="2"/>
          </p:cNvCxnSpPr>
          <p:nvPr/>
        </p:nvCxnSpPr>
        <p:spPr>
          <a:xfrm flipV="1">
            <a:off x="3123955" y="1912149"/>
            <a:ext cx="1913397" cy="987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3" idx="6"/>
            <a:endCxn id="20" idx="2"/>
          </p:cNvCxnSpPr>
          <p:nvPr/>
        </p:nvCxnSpPr>
        <p:spPr>
          <a:xfrm flipV="1">
            <a:off x="3123955" y="1912149"/>
            <a:ext cx="1913397" cy="1237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6"/>
            <a:endCxn id="20" idx="2"/>
          </p:cNvCxnSpPr>
          <p:nvPr/>
        </p:nvCxnSpPr>
        <p:spPr>
          <a:xfrm flipV="1">
            <a:off x="3123955" y="1912149"/>
            <a:ext cx="1913397" cy="1487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6"/>
            <a:endCxn id="20" idx="2"/>
          </p:cNvCxnSpPr>
          <p:nvPr/>
        </p:nvCxnSpPr>
        <p:spPr>
          <a:xfrm flipV="1">
            <a:off x="3123955" y="1912149"/>
            <a:ext cx="1913397" cy="1736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6" idx="6"/>
            <a:endCxn id="21" idx="2"/>
          </p:cNvCxnSpPr>
          <p:nvPr/>
        </p:nvCxnSpPr>
        <p:spPr>
          <a:xfrm>
            <a:off x="3123955" y="1898506"/>
            <a:ext cx="1913397" cy="266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9" idx="6"/>
            <a:endCxn id="21" idx="2"/>
          </p:cNvCxnSpPr>
          <p:nvPr/>
        </p:nvCxnSpPr>
        <p:spPr>
          <a:xfrm>
            <a:off x="3123955" y="2151011"/>
            <a:ext cx="1913397" cy="1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6"/>
            <a:endCxn id="22" idx="2"/>
          </p:cNvCxnSpPr>
          <p:nvPr/>
        </p:nvCxnSpPr>
        <p:spPr>
          <a:xfrm>
            <a:off x="3123955" y="1898506"/>
            <a:ext cx="1913397" cy="514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6"/>
            <a:endCxn id="23" idx="2"/>
          </p:cNvCxnSpPr>
          <p:nvPr/>
        </p:nvCxnSpPr>
        <p:spPr>
          <a:xfrm>
            <a:off x="3123955" y="1898506"/>
            <a:ext cx="1913397" cy="764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6" idx="6"/>
            <a:endCxn id="24" idx="2"/>
          </p:cNvCxnSpPr>
          <p:nvPr/>
        </p:nvCxnSpPr>
        <p:spPr>
          <a:xfrm>
            <a:off x="3123955" y="1898506"/>
            <a:ext cx="1913397" cy="1014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6" idx="6"/>
            <a:endCxn id="25" idx="2"/>
          </p:cNvCxnSpPr>
          <p:nvPr/>
        </p:nvCxnSpPr>
        <p:spPr>
          <a:xfrm>
            <a:off x="3123955" y="1898506"/>
            <a:ext cx="1913397" cy="1264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6" idx="6"/>
            <a:endCxn id="26" idx="2"/>
          </p:cNvCxnSpPr>
          <p:nvPr/>
        </p:nvCxnSpPr>
        <p:spPr>
          <a:xfrm>
            <a:off x="3123955" y="1898506"/>
            <a:ext cx="1913397" cy="1514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6" idx="6"/>
            <a:endCxn id="27" idx="2"/>
          </p:cNvCxnSpPr>
          <p:nvPr/>
        </p:nvCxnSpPr>
        <p:spPr>
          <a:xfrm>
            <a:off x="3123955" y="1898506"/>
            <a:ext cx="1913397" cy="1764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5" idx="6"/>
            <a:endCxn id="27" idx="2"/>
          </p:cNvCxnSpPr>
          <p:nvPr/>
        </p:nvCxnSpPr>
        <p:spPr>
          <a:xfrm>
            <a:off x="3123955" y="3649148"/>
            <a:ext cx="1913397" cy="1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5" idx="6"/>
            <a:endCxn id="21" idx="2"/>
          </p:cNvCxnSpPr>
          <p:nvPr/>
        </p:nvCxnSpPr>
        <p:spPr>
          <a:xfrm flipV="1">
            <a:off x="3123955" y="2164654"/>
            <a:ext cx="1913397" cy="1484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5" idx="6"/>
            <a:endCxn id="22" idx="2"/>
          </p:cNvCxnSpPr>
          <p:nvPr/>
        </p:nvCxnSpPr>
        <p:spPr>
          <a:xfrm flipV="1">
            <a:off x="3123955" y="2413361"/>
            <a:ext cx="1913397" cy="1235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5" idx="6"/>
            <a:endCxn id="23" idx="2"/>
          </p:cNvCxnSpPr>
          <p:nvPr/>
        </p:nvCxnSpPr>
        <p:spPr>
          <a:xfrm flipV="1">
            <a:off x="3123955" y="2663247"/>
            <a:ext cx="1913397" cy="985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5" idx="6"/>
            <a:endCxn id="24" idx="2"/>
          </p:cNvCxnSpPr>
          <p:nvPr/>
        </p:nvCxnSpPr>
        <p:spPr>
          <a:xfrm flipV="1">
            <a:off x="3123955" y="2913133"/>
            <a:ext cx="1913397" cy="736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5" idx="6"/>
            <a:endCxn id="25" idx="2"/>
          </p:cNvCxnSpPr>
          <p:nvPr/>
        </p:nvCxnSpPr>
        <p:spPr>
          <a:xfrm flipV="1">
            <a:off x="3123955" y="3163019"/>
            <a:ext cx="1913397" cy="486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5" idx="6"/>
            <a:endCxn id="26" idx="2"/>
          </p:cNvCxnSpPr>
          <p:nvPr/>
        </p:nvCxnSpPr>
        <p:spPr>
          <a:xfrm flipV="1">
            <a:off x="3123955" y="3412905"/>
            <a:ext cx="1913397" cy="236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4" idx="6"/>
            <a:endCxn id="26" idx="2"/>
          </p:cNvCxnSpPr>
          <p:nvPr/>
        </p:nvCxnSpPr>
        <p:spPr>
          <a:xfrm>
            <a:off x="3123955" y="3399262"/>
            <a:ext cx="1913397" cy="1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34" idx="6"/>
            <a:endCxn id="25" idx="2"/>
          </p:cNvCxnSpPr>
          <p:nvPr/>
        </p:nvCxnSpPr>
        <p:spPr>
          <a:xfrm flipV="1">
            <a:off x="3123955" y="3163019"/>
            <a:ext cx="1913397" cy="236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4" idx="6"/>
            <a:endCxn id="27" idx="2"/>
          </p:cNvCxnSpPr>
          <p:nvPr/>
        </p:nvCxnSpPr>
        <p:spPr>
          <a:xfrm>
            <a:off x="3123955" y="3399262"/>
            <a:ext cx="1913397" cy="26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34" idx="6"/>
          </p:cNvCxnSpPr>
          <p:nvPr/>
        </p:nvCxnSpPr>
        <p:spPr>
          <a:xfrm flipV="1">
            <a:off x="3123955" y="2913133"/>
            <a:ext cx="1913397" cy="486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4" idx="6"/>
            <a:endCxn id="23" idx="2"/>
          </p:cNvCxnSpPr>
          <p:nvPr/>
        </p:nvCxnSpPr>
        <p:spPr>
          <a:xfrm flipV="1">
            <a:off x="3123955" y="2663247"/>
            <a:ext cx="1913397" cy="736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34" idx="6"/>
            <a:endCxn id="22" idx="2"/>
          </p:cNvCxnSpPr>
          <p:nvPr/>
        </p:nvCxnSpPr>
        <p:spPr>
          <a:xfrm flipV="1">
            <a:off x="3123955" y="2413361"/>
            <a:ext cx="1913397" cy="985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34" idx="6"/>
            <a:endCxn id="21" idx="2"/>
          </p:cNvCxnSpPr>
          <p:nvPr/>
        </p:nvCxnSpPr>
        <p:spPr>
          <a:xfrm flipV="1">
            <a:off x="3123955" y="2164654"/>
            <a:ext cx="1913397" cy="1234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0" idx="6"/>
            <a:endCxn id="21" idx="2"/>
          </p:cNvCxnSpPr>
          <p:nvPr/>
        </p:nvCxnSpPr>
        <p:spPr>
          <a:xfrm flipV="1">
            <a:off x="3123955" y="2164654"/>
            <a:ext cx="1913397" cy="235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0" idx="6"/>
            <a:endCxn id="22" idx="2"/>
          </p:cNvCxnSpPr>
          <p:nvPr/>
        </p:nvCxnSpPr>
        <p:spPr>
          <a:xfrm>
            <a:off x="3123955" y="2399718"/>
            <a:ext cx="1913397" cy="1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29" idx="6"/>
            <a:endCxn id="22" idx="2"/>
          </p:cNvCxnSpPr>
          <p:nvPr/>
        </p:nvCxnSpPr>
        <p:spPr>
          <a:xfrm>
            <a:off x="3123955" y="2151011"/>
            <a:ext cx="1913397" cy="262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9" idx="6"/>
            <a:endCxn id="23" idx="2"/>
          </p:cNvCxnSpPr>
          <p:nvPr/>
        </p:nvCxnSpPr>
        <p:spPr>
          <a:xfrm>
            <a:off x="3123955" y="2151011"/>
            <a:ext cx="1913397" cy="512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29" idx="6"/>
            <a:endCxn id="24" idx="2"/>
          </p:cNvCxnSpPr>
          <p:nvPr/>
        </p:nvCxnSpPr>
        <p:spPr>
          <a:xfrm>
            <a:off x="3123955" y="2151011"/>
            <a:ext cx="1913397" cy="762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29" idx="6"/>
            <a:endCxn id="25" idx="2"/>
          </p:cNvCxnSpPr>
          <p:nvPr/>
        </p:nvCxnSpPr>
        <p:spPr>
          <a:xfrm>
            <a:off x="3123955" y="2151011"/>
            <a:ext cx="1913397" cy="101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29" idx="6"/>
            <a:endCxn id="26" idx="2"/>
          </p:cNvCxnSpPr>
          <p:nvPr/>
        </p:nvCxnSpPr>
        <p:spPr>
          <a:xfrm>
            <a:off x="3123955" y="2151011"/>
            <a:ext cx="1913397" cy="1261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29" idx="6"/>
            <a:endCxn id="27" idx="2"/>
          </p:cNvCxnSpPr>
          <p:nvPr/>
        </p:nvCxnSpPr>
        <p:spPr>
          <a:xfrm>
            <a:off x="3123955" y="2151011"/>
            <a:ext cx="1913397" cy="1511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30" idx="6"/>
            <a:endCxn id="23" idx="2"/>
          </p:cNvCxnSpPr>
          <p:nvPr/>
        </p:nvCxnSpPr>
        <p:spPr>
          <a:xfrm>
            <a:off x="3123955" y="2399718"/>
            <a:ext cx="1913397" cy="26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30" idx="6"/>
            <a:endCxn id="24" idx="2"/>
          </p:cNvCxnSpPr>
          <p:nvPr/>
        </p:nvCxnSpPr>
        <p:spPr>
          <a:xfrm>
            <a:off x="3123955" y="2399718"/>
            <a:ext cx="1913397" cy="513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30" idx="6"/>
            <a:endCxn id="25" idx="2"/>
          </p:cNvCxnSpPr>
          <p:nvPr/>
        </p:nvCxnSpPr>
        <p:spPr>
          <a:xfrm>
            <a:off x="3123955" y="2399718"/>
            <a:ext cx="1913397" cy="763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30" idx="6"/>
            <a:endCxn id="26" idx="2"/>
          </p:cNvCxnSpPr>
          <p:nvPr/>
        </p:nvCxnSpPr>
        <p:spPr>
          <a:xfrm>
            <a:off x="3123955" y="2399718"/>
            <a:ext cx="1913397" cy="1013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1" idx="6"/>
            <a:endCxn id="21" idx="2"/>
          </p:cNvCxnSpPr>
          <p:nvPr/>
        </p:nvCxnSpPr>
        <p:spPr>
          <a:xfrm flipV="1">
            <a:off x="3123955" y="2164654"/>
            <a:ext cx="1913397" cy="484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31" idx="6"/>
            <a:endCxn id="22" idx="2"/>
          </p:cNvCxnSpPr>
          <p:nvPr/>
        </p:nvCxnSpPr>
        <p:spPr>
          <a:xfrm flipV="1">
            <a:off x="3123955" y="2413361"/>
            <a:ext cx="1913397" cy="236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31" idx="6"/>
            <a:endCxn id="23" idx="2"/>
          </p:cNvCxnSpPr>
          <p:nvPr/>
        </p:nvCxnSpPr>
        <p:spPr>
          <a:xfrm>
            <a:off x="3123955" y="2649604"/>
            <a:ext cx="1913397" cy="1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31" idx="6"/>
            <a:endCxn id="25" idx="2"/>
          </p:cNvCxnSpPr>
          <p:nvPr/>
        </p:nvCxnSpPr>
        <p:spPr>
          <a:xfrm>
            <a:off x="3123955" y="2649604"/>
            <a:ext cx="1913397" cy="513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31" idx="6"/>
            <a:endCxn id="26" idx="2"/>
          </p:cNvCxnSpPr>
          <p:nvPr/>
        </p:nvCxnSpPr>
        <p:spPr>
          <a:xfrm>
            <a:off x="3123955" y="2649604"/>
            <a:ext cx="1913397" cy="763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31" idx="6"/>
          </p:cNvCxnSpPr>
          <p:nvPr/>
        </p:nvCxnSpPr>
        <p:spPr>
          <a:xfrm>
            <a:off x="3123955" y="2649604"/>
            <a:ext cx="1913397" cy="999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31" idx="6"/>
            <a:endCxn id="24" idx="2"/>
          </p:cNvCxnSpPr>
          <p:nvPr/>
        </p:nvCxnSpPr>
        <p:spPr>
          <a:xfrm>
            <a:off x="3123955" y="2649604"/>
            <a:ext cx="1913397" cy="26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32" idx="6"/>
            <a:endCxn id="21" idx="2"/>
          </p:cNvCxnSpPr>
          <p:nvPr/>
        </p:nvCxnSpPr>
        <p:spPr>
          <a:xfrm flipV="1">
            <a:off x="3123955" y="2164654"/>
            <a:ext cx="1913397" cy="734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32" idx="6"/>
            <a:endCxn id="22" idx="2"/>
          </p:cNvCxnSpPr>
          <p:nvPr/>
        </p:nvCxnSpPr>
        <p:spPr>
          <a:xfrm flipV="1">
            <a:off x="3123955" y="2413361"/>
            <a:ext cx="1913397" cy="486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32" idx="6"/>
            <a:endCxn id="23" idx="2"/>
          </p:cNvCxnSpPr>
          <p:nvPr/>
        </p:nvCxnSpPr>
        <p:spPr>
          <a:xfrm flipV="1">
            <a:off x="3123955" y="2663247"/>
            <a:ext cx="1913397" cy="236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32" idx="6"/>
            <a:endCxn id="24" idx="2"/>
          </p:cNvCxnSpPr>
          <p:nvPr/>
        </p:nvCxnSpPr>
        <p:spPr>
          <a:xfrm>
            <a:off x="3123955" y="2899490"/>
            <a:ext cx="1913397" cy="1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32" idx="6"/>
            <a:endCxn id="26" idx="2"/>
          </p:cNvCxnSpPr>
          <p:nvPr/>
        </p:nvCxnSpPr>
        <p:spPr>
          <a:xfrm>
            <a:off x="3123955" y="2899490"/>
            <a:ext cx="1913397" cy="513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32" idx="6"/>
            <a:endCxn id="27" idx="2"/>
          </p:cNvCxnSpPr>
          <p:nvPr/>
        </p:nvCxnSpPr>
        <p:spPr>
          <a:xfrm>
            <a:off x="3123955" y="2899490"/>
            <a:ext cx="1913397" cy="763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32" idx="6"/>
            <a:endCxn id="26" idx="2"/>
          </p:cNvCxnSpPr>
          <p:nvPr/>
        </p:nvCxnSpPr>
        <p:spPr>
          <a:xfrm>
            <a:off x="3123955" y="2899490"/>
            <a:ext cx="1913397" cy="513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33" idx="6"/>
            <a:endCxn id="21" idx="2"/>
          </p:cNvCxnSpPr>
          <p:nvPr/>
        </p:nvCxnSpPr>
        <p:spPr>
          <a:xfrm flipV="1">
            <a:off x="3123955" y="2164654"/>
            <a:ext cx="1913397" cy="984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33" idx="6"/>
            <a:endCxn id="22" idx="2"/>
          </p:cNvCxnSpPr>
          <p:nvPr/>
        </p:nvCxnSpPr>
        <p:spPr>
          <a:xfrm flipV="1">
            <a:off x="3123955" y="2413361"/>
            <a:ext cx="1913397" cy="736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33" idx="6"/>
            <a:endCxn id="23" idx="2"/>
          </p:cNvCxnSpPr>
          <p:nvPr/>
        </p:nvCxnSpPr>
        <p:spPr>
          <a:xfrm flipV="1">
            <a:off x="3123955" y="2663247"/>
            <a:ext cx="1913397" cy="486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33" idx="6"/>
            <a:endCxn id="24" idx="2"/>
          </p:cNvCxnSpPr>
          <p:nvPr/>
        </p:nvCxnSpPr>
        <p:spPr>
          <a:xfrm flipV="1">
            <a:off x="3123955" y="2913133"/>
            <a:ext cx="1913397" cy="236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33" idx="6"/>
            <a:endCxn id="25" idx="2"/>
          </p:cNvCxnSpPr>
          <p:nvPr/>
        </p:nvCxnSpPr>
        <p:spPr>
          <a:xfrm>
            <a:off x="3123955" y="3149376"/>
            <a:ext cx="1913397" cy="1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33" idx="6"/>
            <a:endCxn id="27" idx="2"/>
          </p:cNvCxnSpPr>
          <p:nvPr/>
        </p:nvCxnSpPr>
        <p:spPr>
          <a:xfrm>
            <a:off x="3123955" y="3149376"/>
            <a:ext cx="1913397" cy="513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33" idx="6"/>
            <a:endCxn id="26" idx="2"/>
          </p:cNvCxnSpPr>
          <p:nvPr/>
        </p:nvCxnSpPr>
        <p:spPr>
          <a:xfrm>
            <a:off x="3123955" y="3149376"/>
            <a:ext cx="1913397" cy="26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20" idx="6"/>
            <a:endCxn id="12" idx="2"/>
          </p:cNvCxnSpPr>
          <p:nvPr/>
        </p:nvCxnSpPr>
        <p:spPr>
          <a:xfrm flipV="1">
            <a:off x="5220232" y="1904684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20" idx="6"/>
            <a:endCxn id="13" idx="2"/>
          </p:cNvCxnSpPr>
          <p:nvPr/>
        </p:nvCxnSpPr>
        <p:spPr>
          <a:xfrm>
            <a:off x="5220232" y="1912149"/>
            <a:ext cx="1813868" cy="245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20" idx="6"/>
            <a:endCxn id="14" idx="2"/>
          </p:cNvCxnSpPr>
          <p:nvPr/>
        </p:nvCxnSpPr>
        <p:spPr>
          <a:xfrm>
            <a:off x="5220232" y="1912149"/>
            <a:ext cx="1813868" cy="493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15" idx="2"/>
          </p:cNvCxnSpPr>
          <p:nvPr/>
        </p:nvCxnSpPr>
        <p:spPr>
          <a:xfrm>
            <a:off x="5220232" y="1919614"/>
            <a:ext cx="1813868" cy="736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20" idx="6"/>
            <a:endCxn id="16" idx="2"/>
          </p:cNvCxnSpPr>
          <p:nvPr/>
        </p:nvCxnSpPr>
        <p:spPr>
          <a:xfrm>
            <a:off x="5220232" y="1912149"/>
            <a:ext cx="1813868" cy="993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20" idx="6"/>
            <a:endCxn id="17" idx="2"/>
          </p:cNvCxnSpPr>
          <p:nvPr/>
        </p:nvCxnSpPr>
        <p:spPr>
          <a:xfrm>
            <a:off x="5220232" y="1912149"/>
            <a:ext cx="1813868" cy="1243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20" idx="6"/>
            <a:endCxn id="18" idx="2"/>
          </p:cNvCxnSpPr>
          <p:nvPr/>
        </p:nvCxnSpPr>
        <p:spPr>
          <a:xfrm>
            <a:off x="5220232" y="1912149"/>
            <a:ext cx="1813868" cy="1493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20" idx="6"/>
            <a:endCxn id="19" idx="2"/>
          </p:cNvCxnSpPr>
          <p:nvPr/>
        </p:nvCxnSpPr>
        <p:spPr>
          <a:xfrm>
            <a:off x="5220232" y="1912149"/>
            <a:ext cx="1813868" cy="1743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21" idx="6"/>
            <a:endCxn id="12" idx="2"/>
          </p:cNvCxnSpPr>
          <p:nvPr/>
        </p:nvCxnSpPr>
        <p:spPr>
          <a:xfrm flipV="1">
            <a:off x="5220232" y="1904684"/>
            <a:ext cx="1813868" cy="259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21" idx="6"/>
            <a:endCxn id="13" idx="2"/>
          </p:cNvCxnSpPr>
          <p:nvPr/>
        </p:nvCxnSpPr>
        <p:spPr>
          <a:xfrm flipV="1">
            <a:off x="5220232" y="2157189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21" idx="6"/>
            <a:endCxn id="14" idx="2"/>
          </p:cNvCxnSpPr>
          <p:nvPr/>
        </p:nvCxnSpPr>
        <p:spPr>
          <a:xfrm>
            <a:off x="5220232" y="2164654"/>
            <a:ext cx="1813868" cy="241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21" idx="6"/>
            <a:endCxn id="15" idx="2"/>
          </p:cNvCxnSpPr>
          <p:nvPr/>
        </p:nvCxnSpPr>
        <p:spPr>
          <a:xfrm>
            <a:off x="5220232" y="2164654"/>
            <a:ext cx="1813868" cy="491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21" idx="6"/>
            <a:endCxn id="16" idx="2"/>
          </p:cNvCxnSpPr>
          <p:nvPr/>
        </p:nvCxnSpPr>
        <p:spPr>
          <a:xfrm>
            <a:off x="5220232" y="2164654"/>
            <a:ext cx="1813868" cy="741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21" idx="6"/>
            <a:endCxn id="17" idx="2"/>
          </p:cNvCxnSpPr>
          <p:nvPr/>
        </p:nvCxnSpPr>
        <p:spPr>
          <a:xfrm>
            <a:off x="5220232" y="2164654"/>
            <a:ext cx="1813868" cy="990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21" idx="6"/>
            <a:endCxn id="18" idx="2"/>
          </p:cNvCxnSpPr>
          <p:nvPr/>
        </p:nvCxnSpPr>
        <p:spPr>
          <a:xfrm>
            <a:off x="5220232" y="2164654"/>
            <a:ext cx="1813868" cy="1240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21" idx="6"/>
            <a:endCxn id="19" idx="2"/>
          </p:cNvCxnSpPr>
          <p:nvPr/>
        </p:nvCxnSpPr>
        <p:spPr>
          <a:xfrm>
            <a:off x="5220232" y="2164654"/>
            <a:ext cx="1813868" cy="1490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22" idx="6"/>
            <a:endCxn id="12" idx="2"/>
          </p:cNvCxnSpPr>
          <p:nvPr/>
        </p:nvCxnSpPr>
        <p:spPr>
          <a:xfrm flipV="1">
            <a:off x="5220232" y="1904684"/>
            <a:ext cx="1813868" cy="508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22" idx="6"/>
            <a:endCxn id="13" idx="2"/>
          </p:cNvCxnSpPr>
          <p:nvPr/>
        </p:nvCxnSpPr>
        <p:spPr>
          <a:xfrm flipV="1">
            <a:off x="5220232" y="2157189"/>
            <a:ext cx="1813868" cy="256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22" idx="6"/>
            <a:endCxn id="14" idx="2"/>
          </p:cNvCxnSpPr>
          <p:nvPr/>
        </p:nvCxnSpPr>
        <p:spPr>
          <a:xfrm flipV="1">
            <a:off x="5220232" y="2405896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22" idx="6"/>
            <a:endCxn id="15" idx="2"/>
          </p:cNvCxnSpPr>
          <p:nvPr/>
        </p:nvCxnSpPr>
        <p:spPr>
          <a:xfrm>
            <a:off x="5220232" y="2413361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22" idx="6"/>
            <a:endCxn id="16" idx="2"/>
          </p:cNvCxnSpPr>
          <p:nvPr/>
        </p:nvCxnSpPr>
        <p:spPr>
          <a:xfrm>
            <a:off x="5220232" y="2413361"/>
            <a:ext cx="1813868" cy="49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22" idx="6"/>
            <a:endCxn id="17" idx="2"/>
          </p:cNvCxnSpPr>
          <p:nvPr/>
        </p:nvCxnSpPr>
        <p:spPr>
          <a:xfrm>
            <a:off x="5220232" y="2413361"/>
            <a:ext cx="1813868" cy="742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22" idx="6"/>
            <a:endCxn id="18" idx="2"/>
          </p:cNvCxnSpPr>
          <p:nvPr/>
        </p:nvCxnSpPr>
        <p:spPr>
          <a:xfrm>
            <a:off x="5220232" y="2413361"/>
            <a:ext cx="1813868" cy="992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22" idx="6"/>
            <a:endCxn id="19" idx="2"/>
          </p:cNvCxnSpPr>
          <p:nvPr/>
        </p:nvCxnSpPr>
        <p:spPr>
          <a:xfrm>
            <a:off x="5220232" y="2413361"/>
            <a:ext cx="1813868" cy="1241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23" idx="6"/>
            <a:endCxn id="12" idx="2"/>
          </p:cNvCxnSpPr>
          <p:nvPr/>
        </p:nvCxnSpPr>
        <p:spPr>
          <a:xfrm flipV="1">
            <a:off x="5220232" y="1904684"/>
            <a:ext cx="1813868" cy="758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23" idx="6"/>
            <a:endCxn id="13" idx="2"/>
          </p:cNvCxnSpPr>
          <p:nvPr/>
        </p:nvCxnSpPr>
        <p:spPr>
          <a:xfrm flipV="1">
            <a:off x="5220232" y="2157189"/>
            <a:ext cx="1813868" cy="506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23" idx="6"/>
            <a:endCxn id="14" idx="2"/>
          </p:cNvCxnSpPr>
          <p:nvPr/>
        </p:nvCxnSpPr>
        <p:spPr>
          <a:xfrm flipV="1">
            <a:off x="5220232" y="2405896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23" idx="6"/>
            <a:endCxn id="15" idx="2"/>
          </p:cNvCxnSpPr>
          <p:nvPr/>
        </p:nvCxnSpPr>
        <p:spPr>
          <a:xfrm flipV="1">
            <a:off x="5220232" y="2655782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23" idx="6"/>
            <a:endCxn id="17" idx="2"/>
          </p:cNvCxnSpPr>
          <p:nvPr/>
        </p:nvCxnSpPr>
        <p:spPr>
          <a:xfrm>
            <a:off x="5220232" y="2663247"/>
            <a:ext cx="1813868" cy="49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stCxn id="23" idx="6"/>
            <a:endCxn id="18" idx="2"/>
          </p:cNvCxnSpPr>
          <p:nvPr/>
        </p:nvCxnSpPr>
        <p:spPr>
          <a:xfrm>
            <a:off x="5220232" y="2663247"/>
            <a:ext cx="1813868" cy="742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23" idx="6"/>
            <a:endCxn id="19" idx="2"/>
          </p:cNvCxnSpPr>
          <p:nvPr/>
        </p:nvCxnSpPr>
        <p:spPr>
          <a:xfrm>
            <a:off x="5220232" y="2663247"/>
            <a:ext cx="1813868" cy="992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4" idx="6"/>
            <a:endCxn id="12" idx="2"/>
          </p:cNvCxnSpPr>
          <p:nvPr/>
        </p:nvCxnSpPr>
        <p:spPr>
          <a:xfrm flipV="1">
            <a:off x="5220232" y="1904684"/>
            <a:ext cx="1813868" cy="100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stCxn id="24" idx="6"/>
            <a:endCxn id="13" idx="2"/>
          </p:cNvCxnSpPr>
          <p:nvPr/>
        </p:nvCxnSpPr>
        <p:spPr>
          <a:xfrm flipV="1">
            <a:off x="5220232" y="2157189"/>
            <a:ext cx="1813868" cy="755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>
            <a:stCxn id="24" idx="6"/>
            <a:endCxn id="14" idx="2"/>
          </p:cNvCxnSpPr>
          <p:nvPr/>
        </p:nvCxnSpPr>
        <p:spPr>
          <a:xfrm flipV="1">
            <a:off x="5220232" y="2405896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stCxn id="24" idx="6"/>
            <a:endCxn id="15" idx="2"/>
          </p:cNvCxnSpPr>
          <p:nvPr/>
        </p:nvCxnSpPr>
        <p:spPr>
          <a:xfrm flipV="1">
            <a:off x="5220232" y="2655782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4" idx="6"/>
            <a:endCxn id="16" idx="2"/>
          </p:cNvCxnSpPr>
          <p:nvPr/>
        </p:nvCxnSpPr>
        <p:spPr>
          <a:xfrm flipV="1">
            <a:off x="5220232" y="2905668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24" idx="6"/>
            <a:endCxn id="17" idx="2"/>
          </p:cNvCxnSpPr>
          <p:nvPr/>
        </p:nvCxnSpPr>
        <p:spPr>
          <a:xfrm>
            <a:off x="5220232" y="2913133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24" idx="6"/>
            <a:endCxn id="19" idx="2"/>
          </p:cNvCxnSpPr>
          <p:nvPr/>
        </p:nvCxnSpPr>
        <p:spPr>
          <a:xfrm>
            <a:off x="5220232" y="2913133"/>
            <a:ext cx="1813868" cy="742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5" idx="6"/>
            <a:endCxn id="12" idx="2"/>
          </p:cNvCxnSpPr>
          <p:nvPr/>
        </p:nvCxnSpPr>
        <p:spPr>
          <a:xfrm flipV="1">
            <a:off x="5220232" y="1904684"/>
            <a:ext cx="1813868" cy="1258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25" idx="6"/>
            <a:endCxn id="13" idx="2"/>
          </p:cNvCxnSpPr>
          <p:nvPr/>
        </p:nvCxnSpPr>
        <p:spPr>
          <a:xfrm flipV="1">
            <a:off x="5220232" y="2157189"/>
            <a:ext cx="1813868" cy="1005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5" idx="6"/>
            <a:endCxn id="14" idx="2"/>
          </p:cNvCxnSpPr>
          <p:nvPr/>
        </p:nvCxnSpPr>
        <p:spPr>
          <a:xfrm flipV="1">
            <a:off x="5220232" y="2405896"/>
            <a:ext cx="1813868" cy="757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5" idx="6"/>
            <a:endCxn id="15" idx="2"/>
          </p:cNvCxnSpPr>
          <p:nvPr/>
        </p:nvCxnSpPr>
        <p:spPr>
          <a:xfrm flipV="1">
            <a:off x="5220232" y="2655782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5" idx="6"/>
            <a:endCxn id="16" idx="2"/>
          </p:cNvCxnSpPr>
          <p:nvPr/>
        </p:nvCxnSpPr>
        <p:spPr>
          <a:xfrm flipV="1">
            <a:off x="5220232" y="2905668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25" idx="6"/>
            <a:endCxn id="17" idx="2"/>
          </p:cNvCxnSpPr>
          <p:nvPr/>
        </p:nvCxnSpPr>
        <p:spPr>
          <a:xfrm flipV="1">
            <a:off x="5220232" y="3155554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5" idx="6"/>
            <a:endCxn id="18" idx="2"/>
          </p:cNvCxnSpPr>
          <p:nvPr/>
        </p:nvCxnSpPr>
        <p:spPr>
          <a:xfrm>
            <a:off x="5220232" y="3163019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stCxn id="25" idx="6"/>
            <a:endCxn id="19" idx="2"/>
          </p:cNvCxnSpPr>
          <p:nvPr/>
        </p:nvCxnSpPr>
        <p:spPr>
          <a:xfrm>
            <a:off x="5220232" y="3163019"/>
            <a:ext cx="1813868" cy="49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26" idx="6"/>
            <a:endCxn id="12" idx="2"/>
          </p:cNvCxnSpPr>
          <p:nvPr/>
        </p:nvCxnSpPr>
        <p:spPr>
          <a:xfrm flipV="1">
            <a:off x="5220232" y="1904684"/>
            <a:ext cx="1813868" cy="1508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6" idx="6"/>
            <a:endCxn id="13" idx="2"/>
          </p:cNvCxnSpPr>
          <p:nvPr/>
        </p:nvCxnSpPr>
        <p:spPr>
          <a:xfrm flipV="1">
            <a:off x="5220232" y="2157189"/>
            <a:ext cx="1813868" cy="1255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26" idx="6"/>
            <a:endCxn id="14" idx="2"/>
          </p:cNvCxnSpPr>
          <p:nvPr/>
        </p:nvCxnSpPr>
        <p:spPr>
          <a:xfrm flipV="1">
            <a:off x="5220232" y="2405896"/>
            <a:ext cx="1813868" cy="1007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26" idx="6"/>
            <a:endCxn id="15" idx="2"/>
          </p:cNvCxnSpPr>
          <p:nvPr/>
        </p:nvCxnSpPr>
        <p:spPr>
          <a:xfrm flipV="1">
            <a:off x="5220232" y="2655782"/>
            <a:ext cx="1813868" cy="757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>
            <a:stCxn id="26" idx="6"/>
            <a:endCxn id="16" idx="2"/>
          </p:cNvCxnSpPr>
          <p:nvPr/>
        </p:nvCxnSpPr>
        <p:spPr>
          <a:xfrm flipV="1">
            <a:off x="5220232" y="2905668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>
            <a:stCxn id="26" idx="6"/>
            <a:endCxn id="17" idx="2"/>
          </p:cNvCxnSpPr>
          <p:nvPr/>
        </p:nvCxnSpPr>
        <p:spPr>
          <a:xfrm flipV="1">
            <a:off x="5220232" y="3155554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6" idx="6"/>
            <a:endCxn id="18" idx="2"/>
          </p:cNvCxnSpPr>
          <p:nvPr/>
        </p:nvCxnSpPr>
        <p:spPr>
          <a:xfrm flipV="1">
            <a:off x="5220232" y="3405440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6" idx="6"/>
            <a:endCxn id="19" idx="2"/>
          </p:cNvCxnSpPr>
          <p:nvPr/>
        </p:nvCxnSpPr>
        <p:spPr>
          <a:xfrm>
            <a:off x="5220232" y="3412905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stCxn id="27" idx="6"/>
            <a:endCxn id="12" idx="2"/>
          </p:cNvCxnSpPr>
          <p:nvPr/>
        </p:nvCxnSpPr>
        <p:spPr>
          <a:xfrm flipV="1">
            <a:off x="5220232" y="1904684"/>
            <a:ext cx="1813868" cy="1758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27" idx="6"/>
            <a:endCxn id="13" idx="2"/>
          </p:cNvCxnSpPr>
          <p:nvPr/>
        </p:nvCxnSpPr>
        <p:spPr>
          <a:xfrm flipV="1">
            <a:off x="5220232" y="2157189"/>
            <a:ext cx="1813868" cy="150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stCxn id="27" idx="6"/>
            <a:endCxn id="14" idx="2"/>
          </p:cNvCxnSpPr>
          <p:nvPr/>
        </p:nvCxnSpPr>
        <p:spPr>
          <a:xfrm flipV="1">
            <a:off x="5220232" y="2405896"/>
            <a:ext cx="1813868" cy="1256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7" idx="6"/>
            <a:endCxn id="15" idx="2"/>
          </p:cNvCxnSpPr>
          <p:nvPr/>
        </p:nvCxnSpPr>
        <p:spPr>
          <a:xfrm flipV="1">
            <a:off x="5220232" y="2655782"/>
            <a:ext cx="1813868" cy="1007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27" idx="6"/>
            <a:endCxn id="16" idx="2"/>
          </p:cNvCxnSpPr>
          <p:nvPr/>
        </p:nvCxnSpPr>
        <p:spPr>
          <a:xfrm flipV="1">
            <a:off x="5220232" y="2905668"/>
            <a:ext cx="1813868" cy="757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>
            <a:stCxn id="27" idx="6"/>
            <a:endCxn id="17" idx="2"/>
          </p:cNvCxnSpPr>
          <p:nvPr/>
        </p:nvCxnSpPr>
        <p:spPr>
          <a:xfrm flipV="1">
            <a:off x="5220232" y="3155554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>
            <a:stCxn id="27" idx="6"/>
            <a:endCxn id="19" idx="2"/>
          </p:cNvCxnSpPr>
          <p:nvPr/>
        </p:nvCxnSpPr>
        <p:spPr>
          <a:xfrm flipV="1">
            <a:off x="5220232" y="3655326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27" idx="6"/>
            <a:endCxn id="18" idx="2"/>
          </p:cNvCxnSpPr>
          <p:nvPr/>
        </p:nvCxnSpPr>
        <p:spPr>
          <a:xfrm flipV="1">
            <a:off x="5220232" y="3405440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/>
          <p:nvPr/>
        </p:nvCxnSpPr>
        <p:spPr>
          <a:xfrm flipV="1">
            <a:off x="7216980" y="1909136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/>
          <p:nvPr/>
        </p:nvCxnSpPr>
        <p:spPr>
          <a:xfrm>
            <a:off x="7216980" y="1916601"/>
            <a:ext cx="1813868" cy="245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>
            <a:off x="7216980" y="1916601"/>
            <a:ext cx="1813868" cy="493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/>
          <p:nvPr/>
        </p:nvCxnSpPr>
        <p:spPr>
          <a:xfrm>
            <a:off x="7216980" y="1924066"/>
            <a:ext cx="1813868" cy="736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>
            <a:off x="7216980" y="1916601"/>
            <a:ext cx="1813868" cy="993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/>
          <p:nvPr/>
        </p:nvCxnSpPr>
        <p:spPr>
          <a:xfrm>
            <a:off x="7216980" y="1916601"/>
            <a:ext cx="1813868" cy="1243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/>
          <p:nvPr/>
        </p:nvCxnSpPr>
        <p:spPr>
          <a:xfrm>
            <a:off x="7216980" y="1916601"/>
            <a:ext cx="1813868" cy="1493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/>
          <p:nvPr/>
        </p:nvCxnSpPr>
        <p:spPr>
          <a:xfrm>
            <a:off x="7216980" y="1916601"/>
            <a:ext cx="1813868" cy="1743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 flipV="1">
            <a:off x="7216980" y="1909136"/>
            <a:ext cx="1813868" cy="259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7216980" y="2161641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>
            <a:off x="7216980" y="2169106"/>
            <a:ext cx="1813868" cy="241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>
            <a:off x="7216980" y="2169106"/>
            <a:ext cx="1813868" cy="491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7216980" y="2169106"/>
            <a:ext cx="1813868" cy="741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>
            <a:off x="7216980" y="2169106"/>
            <a:ext cx="1813868" cy="990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7216980" y="2169106"/>
            <a:ext cx="1813868" cy="1240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>
            <a:off x="7216980" y="2169106"/>
            <a:ext cx="1813868" cy="1490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 flipV="1">
            <a:off x="7216980" y="1909136"/>
            <a:ext cx="1813868" cy="508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 flipV="1">
            <a:off x="7216980" y="2161641"/>
            <a:ext cx="1813868" cy="256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/>
          <p:nvPr/>
        </p:nvCxnSpPr>
        <p:spPr>
          <a:xfrm flipV="1">
            <a:off x="7216980" y="2410348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/>
          <p:cNvCxnSpPr/>
          <p:nvPr/>
        </p:nvCxnSpPr>
        <p:spPr>
          <a:xfrm>
            <a:off x="7216980" y="2417813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/>
          <p:cNvCxnSpPr/>
          <p:nvPr/>
        </p:nvCxnSpPr>
        <p:spPr>
          <a:xfrm>
            <a:off x="7216980" y="2417813"/>
            <a:ext cx="1813868" cy="49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/>
          <p:cNvCxnSpPr/>
          <p:nvPr/>
        </p:nvCxnSpPr>
        <p:spPr>
          <a:xfrm>
            <a:off x="7216980" y="2417813"/>
            <a:ext cx="1813868" cy="742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/>
          <p:cNvCxnSpPr/>
          <p:nvPr/>
        </p:nvCxnSpPr>
        <p:spPr>
          <a:xfrm>
            <a:off x="7216980" y="2417813"/>
            <a:ext cx="1813868" cy="992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/>
          <p:cNvCxnSpPr/>
          <p:nvPr/>
        </p:nvCxnSpPr>
        <p:spPr>
          <a:xfrm>
            <a:off x="7216980" y="2417813"/>
            <a:ext cx="1813868" cy="1241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/>
          <p:cNvCxnSpPr/>
          <p:nvPr/>
        </p:nvCxnSpPr>
        <p:spPr>
          <a:xfrm flipV="1">
            <a:off x="7216980" y="1909136"/>
            <a:ext cx="1813868" cy="758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/>
          <p:nvPr/>
        </p:nvCxnSpPr>
        <p:spPr>
          <a:xfrm flipV="1">
            <a:off x="7216980" y="2161641"/>
            <a:ext cx="1813868" cy="506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/>
          <p:cNvCxnSpPr/>
          <p:nvPr/>
        </p:nvCxnSpPr>
        <p:spPr>
          <a:xfrm flipV="1">
            <a:off x="7216980" y="2410348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/>
          <p:cNvCxnSpPr/>
          <p:nvPr/>
        </p:nvCxnSpPr>
        <p:spPr>
          <a:xfrm flipV="1">
            <a:off x="7216980" y="2660234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/>
          <p:nvPr/>
        </p:nvCxnSpPr>
        <p:spPr>
          <a:xfrm>
            <a:off x="7216980" y="2667699"/>
            <a:ext cx="1813868" cy="49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/>
          <p:cNvCxnSpPr/>
          <p:nvPr/>
        </p:nvCxnSpPr>
        <p:spPr>
          <a:xfrm>
            <a:off x="7216980" y="2667699"/>
            <a:ext cx="1813868" cy="742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/>
          <p:nvPr/>
        </p:nvCxnSpPr>
        <p:spPr>
          <a:xfrm>
            <a:off x="7216980" y="2667699"/>
            <a:ext cx="1813868" cy="992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/>
          <p:nvPr/>
        </p:nvCxnSpPr>
        <p:spPr>
          <a:xfrm flipV="1">
            <a:off x="7216980" y="1909136"/>
            <a:ext cx="1813868" cy="100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/>
          <p:nvPr/>
        </p:nvCxnSpPr>
        <p:spPr>
          <a:xfrm flipV="1">
            <a:off x="7216980" y="2161641"/>
            <a:ext cx="1813868" cy="755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/>
          <p:nvPr/>
        </p:nvCxnSpPr>
        <p:spPr>
          <a:xfrm flipV="1">
            <a:off x="7216980" y="2410348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/>
          <p:cNvCxnSpPr/>
          <p:nvPr/>
        </p:nvCxnSpPr>
        <p:spPr>
          <a:xfrm flipV="1">
            <a:off x="7216980" y="2660234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/>
          <p:nvPr/>
        </p:nvCxnSpPr>
        <p:spPr>
          <a:xfrm flipV="1">
            <a:off x="7216980" y="2910120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/>
          <p:nvPr/>
        </p:nvCxnSpPr>
        <p:spPr>
          <a:xfrm>
            <a:off x="7216980" y="2917585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/>
          <p:nvPr/>
        </p:nvCxnSpPr>
        <p:spPr>
          <a:xfrm>
            <a:off x="7216980" y="2917585"/>
            <a:ext cx="1813868" cy="742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/>
          <p:nvPr/>
        </p:nvCxnSpPr>
        <p:spPr>
          <a:xfrm flipV="1">
            <a:off x="7216980" y="1909136"/>
            <a:ext cx="1813868" cy="1258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/>
          <p:nvPr/>
        </p:nvCxnSpPr>
        <p:spPr>
          <a:xfrm flipV="1">
            <a:off x="7216980" y="2161641"/>
            <a:ext cx="1813868" cy="1005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/>
          <p:cNvCxnSpPr/>
          <p:nvPr/>
        </p:nvCxnSpPr>
        <p:spPr>
          <a:xfrm flipV="1">
            <a:off x="7216980" y="2410348"/>
            <a:ext cx="1813868" cy="757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/>
          <p:nvPr/>
        </p:nvCxnSpPr>
        <p:spPr>
          <a:xfrm flipV="1">
            <a:off x="7216980" y="2660234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/>
          <p:nvPr/>
        </p:nvCxnSpPr>
        <p:spPr>
          <a:xfrm flipV="1">
            <a:off x="7216980" y="2910120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/>
          <p:nvPr/>
        </p:nvCxnSpPr>
        <p:spPr>
          <a:xfrm flipV="1">
            <a:off x="7216980" y="3160006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/>
          <p:cNvCxnSpPr/>
          <p:nvPr/>
        </p:nvCxnSpPr>
        <p:spPr>
          <a:xfrm>
            <a:off x="7216980" y="3167471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/>
          <p:cNvCxnSpPr/>
          <p:nvPr/>
        </p:nvCxnSpPr>
        <p:spPr>
          <a:xfrm>
            <a:off x="7216980" y="3167471"/>
            <a:ext cx="1813868" cy="49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/>
          <p:cNvCxnSpPr/>
          <p:nvPr/>
        </p:nvCxnSpPr>
        <p:spPr>
          <a:xfrm flipV="1">
            <a:off x="7216980" y="1909136"/>
            <a:ext cx="1813868" cy="1508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/>
          <p:cNvCxnSpPr/>
          <p:nvPr/>
        </p:nvCxnSpPr>
        <p:spPr>
          <a:xfrm flipV="1">
            <a:off x="7216980" y="2161641"/>
            <a:ext cx="1813868" cy="1255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/>
          <p:nvPr/>
        </p:nvCxnSpPr>
        <p:spPr>
          <a:xfrm flipV="1">
            <a:off x="7216980" y="2410348"/>
            <a:ext cx="1813868" cy="1007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/>
          <p:cNvCxnSpPr/>
          <p:nvPr/>
        </p:nvCxnSpPr>
        <p:spPr>
          <a:xfrm flipV="1">
            <a:off x="7216980" y="2660234"/>
            <a:ext cx="1813868" cy="757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 flipV="1">
            <a:off x="7216980" y="2910120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/>
          <p:cNvCxnSpPr/>
          <p:nvPr/>
        </p:nvCxnSpPr>
        <p:spPr>
          <a:xfrm flipV="1">
            <a:off x="7216980" y="3160006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/>
          <p:cNvCxnSpPr/>
          <p:nvPr/>
        </p:nvCxnSpPr>
        <p:spPr>
          <a:xfrm flipV="1">
            <a:off x="7216980" y="3409892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7216980" y="3417357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/>
          <p:nvPr/>
        </p:nvCxnSpPr>
        <p:spPr>
          <a:xfrm flipV="1">
            <a:off x="7216980" y="1909136"/>
            <a:ext cx="1813868" cy="1758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/>
          <p:cNvCxnSpPr/>
          <p:nvPr/>
        </p:nvCxnSpPr>
        <p:spPr>
          <a:xfrm flipV="1">
            <a:off x="7216980" y="2161641"/>
            <a:ext cx="1813868" cy="150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/>
          <p:cNvCxnSpPr/>
          <p:nvPr/>
        </p:nvCxnSpPr>
        <p:spPr>
          <a:xfrm flipV="1">
            <a:off x="7216980" y="2410348"/>
            <a:ext cx="1813868" cy="1256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/>
          <p:cNvCxnSpPr/>
          <p:nvPr/>
        </p:nvCxnSpPr>
        <p:spPr>
          <a:xfrm flipV="1">
            <a:off x="7216980" y="2660234"/>
            <a:ext cx="1813868" cy="1007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/>
          <p:cNvCxnSpPr/>
          <p:nvPr/>
        </p:nvCxnSpPr>
        <p:spPr>
          <a:xfrm flipV="1">
            <a:off x="7216980" y="2910120"/>
            <a:ext cx="1813868" cy="757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/>
          <p:cNvCxnSpPr/>
          <p:nvPr/>
        </p:nvCxnSpPr>
        <p:spPr>
          <a:xfrm flipV="1">
            <a:off x="7216980" y="3160006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/>
          <p:nvPr/>
        </p:nvCxnSpPr>
        <p:spPr>
          <a:xfrm flipV="1">
            <a:off x="7216980" y="3659778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/>
          <p:nvPr/>
        </p:nvCxnSpPr>
        <p:spPr>
          <a:xfrm flipV="1">
            <a:off x="7216980" y="3409892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722093" y="1400746"/>
                <a:ext cx="810144" cy="4832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093" y="1400746"/>
                <a:ext cx="810144" cy="4832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Rectangle 223"/>
              <p:cNvSpPr/>
              <p:nvPr/>
            </p:nvSpPr>
            <p:spPr>
              <a:xfrm>
                <a:off x="3505393" y="1409829"/>
                <a:ext cx="828808" cy="4757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4" name="Rectangle 2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393" y="1409829"/>
                <a:ext cx="828808" cy="4757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Rectangle 225"/>
              <p:cNvSpPr/>
              <p:nvPr/>
            </p:nvSpPr>
            <p:spPr>
              <a:xfrm>
                <a:off x="7920129" y="1389804"/>
                <a:ext cx="727790" cy="5051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6" name="Rectangle 2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129" y="1389804"/>
                <a:ext cx="727790" cy="50512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Rectangle 227"/>
              <p:cNvSpPr/>
              <p:nvPr/>
            </p:nvSpPr>
            <p:spPr>
              <a:xfrm>
                <a:off x="2183363" y="3998584"/>
                <a:ext cx="1371601" cy="1997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Input layer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6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8" name="Rectangle 2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363" y="3998584"/>
                <a:ext cx="1371601" cy="199728"/>
              </a:xfrm>
              <a:prstGeom prst="rect">
                <a:avLst/>
              </a:prstGeom>
              <a:blipFill rotWithShape="0">
                <a:blip r:embed="rId6"/>
                <a:stretch>
                  <a:fillRect l="-444" t="-42424" b="-727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Rectangle 229"/>
              <p:cNvSpPr/>
              <p:nvPr/>
            </p:nvSpPr>
            <p:spPr>
              <a:xfrm>
                <a:off x="4284372" y="3981676"/>
                <a:ext cx="1575251" cy="2397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>
                    <a:solidFill>
                      <a:srgbClr val="C00000"/>
                    </a:solidFill>
                  </a:rPr>
                  <a:t>Hidden layer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0" name="Rectangle 2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372" y="3981676"/>
                <a:ext cx="1575251" cy="239755"/>
              </a:xfrm>
              <a:prstGeom prst="rect">
                <a:avLst/>
              </a:prstGeom>
              <a:blipFill rotWithShape="0">
                <a:blip r:embed="rId7"/>
                <a:stretch>
                  <a:fillRect l="-775" t="-28205" b="-53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Rectangle 233"/>
              <p:cNvSpPr/>
              <p:nvPr/>
            </p:nvSpPr>
            <p:spPr>
              <a:xfrm>
                <a:off x="8658696" y="3979216"/>
                <a:ext cx="1465017" cy="2397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Output layer  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6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4" name="Rectangle 2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696" y="3979216"/>
                <a:ext cx="1465017" cy="239755"/>
              </a:xfrm>
              <a:prstGeom prst="rect">
                <a:avLst/>
              </a:prstGeom>
              <a:blipFill rotWithShape="0">
                <a:blip r:embed="rId8"/>
                <a:stretch>
                  <a:fillRect l="-1660" t="-28205" b="-53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Rectangle 235"/>
              <p:cNvSpPr/>
              <p:nvPr/>
            </p:nvSpPr>
            <p:spPr>
              <a:xfrm>
                <a:off x="6503437" y="3978570"/>
                <a:ext cx="1575251" cy="2397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>
                    <a:solidFill>
                      <a:srgbClr val="C00000"/>
                    </a:solidFill>
                  </a:rPr>
                  <a:t>Hidden layer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6" name="Rectangle 2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437" y="3978570"/>
                <a:ext cx="1575251" cy="239755"/>
              </a:xfrm>
              <a:prstGeom prst="rect">
                <a:avLst/>
              </a:prstGeom>
              <a:blipFill rotWithShape="0">
                <a:blip r:embed="rId9"/>
                <a:stretch>
                  <a:fillRect l="-775" t="-28205" b="-53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87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88"/>
            <a:ext cx="12192000" cy="69329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Forward Pass over MLP Model (Inference)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536" y="1755344"/>
            <a:ext cx="2478039" cy="2666029"/>
          </a:xfrm>
        </p:spPr>
      </p:pic>
      <p:sp>
        <p:nvSpPr>
          <p:cNvPr id="10" name="Oval 9"/>
          <p:cNvSpPr/>
          <p:nvPr/>
        </p:nvSpPr>
        <p:spPr>
          <a:xfrm>
            <a:off x="7549158" y="139651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549158" y="164902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549158" y="189772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49158" y="214761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549158" y="239750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9158" y="264738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549158" y="289727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549158" y="314715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50534" y="1402695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550534" y="1655200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550534" y="1903907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550534" y="2153793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0534" y="2403679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550534" y="2653565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550534" y="2903451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550534" y="3153337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553786" y="1410160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553786" y="1662665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53786" y="1911372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553786" y="2161258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786" y="2411144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553786" y="2661030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553786" y="2910916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553786" y="3160802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457509" y="1649022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457509" y="1897729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457509" y="2147615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457509" y="2397501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457509" y="2647387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457509" y="2897273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457509" y="3147159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457509" y="1396517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6"/>
            <a:endCxn id="26" idx="2"/>
          </p:cNvCxnSpPr>
          <p:nvPr/>
        </p:nvCxnSpPr>
        <p:spPr>
          <a:xfrm>
            <a:off x="1640389" y="1487957"/>
            <a:ext cx="1913397" cy="1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6"/>
            <a:endCxn id="26" idx="2"/>
          </p:cNvCxnSpPr>
          <p:nvPr/>
        </p:nvCxnSpPr>
        <p:spPr>
          <a:xfrm flipV="1">
            <a:off x="1640389" y="1501600"/>
            <a:ext cx="1913397" cy="238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5" idx="6"/>
            <a:endCxn id="26" idx="2"/>
          </p:cNvCxnSpPr>
          <p:nvPr/>
        </p:nvCxnSpPr>
        <p:spPr>
          <a:xfrm flipV="1">
            <a:off x="1640389" y="1501600"/>
            <a:ext cx="1913397" cy="487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6"/>
            <a:endCxn id="26" idx="2"/>
          </p:cNvCxnSpPr>
          <p:nvPr/>
        </p:nvCxnSpPr>
        <p:spPr>
          <a:xfrm flipV="1">
            <a:off x="1640389" y="1501600"/>
            <a:ext cx="1913397" cy="737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7" idx="6"/>
            <a:endCxn id="26" idx="2"/>
          </p:cNvCxnSpPr>
          <p:nvPr/>
        </p:nvCxnSpPr>
        <p:spPr>
          <a:xfrm flipV="1">
            <a:off x="1640389" y="1501600"/>
            <a:ext cx="1913397" cy="987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6"/>
            <a:endCxn id="26" idx="2"/>
          </p:cNvCxnSpPr>
          <p:nvPr/>
        </p:nvCxnSpPr>
        <p:spPr>
          <a:xfrm flipV="1">
            <a:off x="1640389" y="1501600"/>
            <a:ext cx="1913397" cy="1237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9" idx="6"/>
            <a:endCxn id="26" idx="2"/>
          </p:cNvCxnSpPr>
          <p:nvPr/>
        </p:nvCxnSpPr>
        <p:spPr>
          <a:xfrm flipV="1">
            <a:off x="1640389" y="1501600"/>
            <a:ext cx="1913397" cy="1487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6"/>
            <a:endCxn id="26" idx="2"/>
          </p:cNvCxnSpPr>
          <p:nvPr/>
        </p:nvCxnSpPr>
        <p:spPr>
          <a:xfrm flipV="1">
            <a:off x="1640389" y="1501600"/>
            <a:ext cx="1913397" cy="1736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6"/>
            <a:endCxn id="27" idx="2"/>
          </p:cNvCxnSpPr>
          <p:nvPr/>
        </p:nvCxnSpPr>
        <p:spPr>
          <a:xfrm>
            <a:off x="1640389" y="1487957"/>
            <a:ext cx="1913397" cy="266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4" idx="6"/>
            <a:endCxn id="27" idx="2"/>
          </p:cNvCxnSpPr>
          <p:nvPr/>
        </p:nvCxnSpPr>
        <p:spPr>
          <a:xfrm>
            <a:off x="1640389" y="1740462"/>
            <a:ext cx="1913397" cy="1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1" idx="6"/>
            <a:endCxn id="28" idx="2"/>
          </p:cNvCxnSpPr>
          <p:nvPr/>
        </p:nvCxnSpPr>
        <p:spPr>
          <a:xfrm>
            <a:off x="1640389" y="1487957"/>
            <a:ext cx="1913397" cy="514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1" idx="6"/>
            <a:endCxn id="29" idx="2"/>
          </p:cNvCxnSpPr>
          <p:nvPr/>
        </p:nvCxnSpPr>
        <p:spPr>
          <a:xfrm>
            <a:off x="1640389" y="1487957"/>
            <a:ext cx="1913397" cy="764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1" idx="6"/>
            <a:endCxn id="30" idx="2"/>
          </p:cNvCxnSpPr>
          <p:nvPr/>
        </p:nvCxnSpPr>
        <p:spPr>
          <a:xfrm>
            <a:off x="1640389" y="1487957"/>
            <a:ext cx="1913397" cy="1014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6"/>
            <a:endCxn id="31" idx="2"/>
          </p:cNvCxnSpPr>
          <p:nvPr/>
        </p:nvCxnSpPr>
        <p:spPr>
          <a:xfrm>
            <a:off x="1640389" y="1487957"/>
            <a:ext cx="1913397" cy="1264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1" idx="6"/>
            <a:endCxn id="32" idx="2"/>
          </p:cNvCxnSpPr>
          <p:nvPr/>
        </p:nvCxnSpPr>
        <p:spPr>
          <a:xfrm>
            <a:off x="1640389" y="1487957"/>
            <a:ext cx="1913397" cy="1514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6"/>
            <a:endCxn id="33" idx="2"/>
          </p:cNvCxnSpPr>
          <p:nvPr/>
        </p:nvCxnSpPr>
        <p:spPr>
          <a:xfrm>
            <a:off x="1640389" y="1487957"/>
            <a:ext cx="1913397" cy="1764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0" idx="6"/>
            <a:endCxn id="33" idx="2"/>
          </p:cNvCxnSpPr>
          <p:nvPr/>
        </p:nvCxnSpPr>
        <p:spPr>
          <a:xfrm>
            <a:off x="1640389" y="3238599"/>
            <a:ext cx="1913397" cy="1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0" idx="6"/>
            <a:endCxn id="27" idx="2"/>
          </p:cNvCxnSpPr>
          <p:nvPr/>
        </p:nvCxnSpPr>
        <p:spPr>
          <a:xfrm flipV="1">
            <a:off x="1640389" y="1754105"/>
            <a:ext cx="1913397" cy="1484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0" idx="6"/>
            <a:endCxn id="28" idx="2"/>
          </p:cNvCxnSpPr>
          <p:nvPr/>
        </p:nvCxnSpPr>
        <p:spPr>
          <a:xfrm flipV="1">
            <a:off x="1640389" y="2002812"/>
            <a:ext cx="1913397" cy="1235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0" idx="6"/>
            <a:endCxn id="29" idx="2"/>
          </p:cNvCxnSpPr>
          <p:nvPr/>
        </p:nvCxnSpPr>
        <p:spPr>
          <a:xfrm flipV="1">
            <a:off x="1640389" y="2252698"/>
            <a:ext cx="1913397" cy="985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0" idx="6"/>
            <a:endCxn id="30" idx="2"/>
          </p:cNvCxnSpPr>
          <p:nvPr/>
        </p:nvCxnSpPr>
        <p:spPr>
          <a:xfrm flipV="1">
            <a:off x="1640389" y="2502584"/>
            <a:ext cx="1913397" cy="736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0" idx="6"/>
            <a:endCxn id="31" idx="2"/>
          </p:cNvCxnSpPr>
          <p:nvPr/>
        </p:nvCxnSpPr>
        <p:spPr>
          <a:xfrm flipV="1">
            <a:off x="1640389" y="2752470"/>
            <a:ext cx="1913397" cy="486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0" idx="6"/>
            <a:endCxn id="32" idx="2"/>
          </p:cNvCxnSpPr>
          <p:nvPr/>
        </p:nvCxnSpPr>
        <p:spPr>
          <a:xfrm flipV="1">
            <a:off x="1640389" y="3002356"/>
            <a:ext cx="1913397" cy="236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9" idx="6"/>
            <a:endCxn id="32" idx="2"/>
          </p:cNvCxnSpPr>
          <p:nvPr/>
        </p:nvCxnSpPr>
        <p:spPr>
          <a:xfrm>
            <a:off x="1640389" y="2988713"/>
            <a:ext cx="1913397" cy="1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9" idx="6"/>
            <a:endCxn id="31" idx="2"/>
          </p:cNvCxnSpPr>
          <p:nvPr/>
        </p:nvCxnSpPr>
        <p:spPr>
          <a:xfrm flipV="1">
            <a:off x="1640389" y="2752470"/>
            <a:ext cx="1913397" cy="236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9" idx="6"/>
            <a:endCxn id="33" idx="2"/>
          </p:cNvCxnSpPr>
          <p:nvPr/>
        </p:nvCxnSpPr>
        <p:spPr>
          <a:xfrm>
            <a:off x="1640389" y="2988713"/>
            <a:ext cx="1913397" cy="26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9" idx="6"/>
          </p:cNvCxnSpPr>
          <p:nvPr/>
        </p:nvCxnSpPr>
        <p:spPr>
          <a:xfrm flipV="1">
            <a:off x="1640389" y="2502584"/>
            <a:ext cx="1913397" cy="486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9" idx="6"/>
            <a:endCxn id="29" idx="2"/>
          </p:cNvCxnSpPr>
          <p:nvPr/>
        </p:nvCxnSpPr>
        <p:spPr>
          <a:xfrm flipV="1">
            <a:off x="1640389" y="2252698"/>
            <a:ext cx="1913397" cy="736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9" idx="6"/>
            <a:endCxn id="28" idx="2"/>
          </p:cNvCxnSpPr>
          <p:nvPr/>
        </p:nvCxnSpPr>
        <p:spPr>
          <a:xfrm flipV="1">
            <a:off x="1640389" y="2002812"/>
            <a:ext cx="1913397" cy="985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9" idx="6"/>
            <a:endCxn id="27" idx="2"/>
          </p:cNvCxnSpPr>
          <p:nvPr/>
        </p:nvCxnSpPr>
        <p:spPr>
          <a:xfrm flipV="1">
            <a:off x="1640389" y="1754105"/>
            <a:ext cx="1913397" cy="1234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5" idx="6"/>
            <a:endCxn id="27" idx="2"/>
          </p:cNvCxnSpPr>
          <p:nvPr/>
        </p:nvCxnSpPr>
        <p:spPr>
          <a:xfrm flipV="1">
            <a:off x="1640389" y="1754105"/>
            <a:ext cx="1913397" cy="235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5" idx="6"/>
            <a:endCxn id="28" idx="2"/>
          </p:cNvCxnSpPr>
          <p:nvPr/>
        </p:nvCxnSpPr>
        <p:spPr>
          <a:xfrm>
            <a:off x="1640389" y="1989169"/>
            <a:ext cx="1913397" cy="1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4" idx="6"/>
            <a:endCxn id="28" idx="2"/>
          </p:cNvCxnSpPr>
          <p:nvPr/>
        </p:nvCxnSpPr>
        <p:spPr>
          <a:xfrm>
            <a:off x="1640389" y="1740462"/>
            <a:ext cx="1913397" cy="262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4" idx="6"/>
            <a:endCxn id="29" idx="2"/>
          </p:cNvCxnSpPr>
          <p:nvPr/>
        </p:nvCxnSpPr>
        <p:spPr>
          <a:xfrm>
            <a:off x="1640389" y="1740462"/>
            <a:ext cx="1913397" cy="512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4" idx="6"/>
            <a:endCxn id="30" idx="2"/>
          </p:cNvCxnSpPr>
          <p:nvPr/>
        </p:nvCxnSpPr>
        <p:spPr>
          <a:xfrm>
            <a:off x="1640389" y="1740462"/>
            <a:ext cx="1913397" cy="762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4" idx="6"/>
            <a:endCxn id="31" idx="2"/>
          </p:cNvCxnSpPr>
          <p:nvPr/>
        </p:nvCxnSpPr>
        <p:spPr>
          <a:xfrm>
            <a:off x="1640389" y="1740462"/>
            <a:ext cx="1913397" cy="101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4" idx="6"/>
            <a:endCxn id="32" idx="2"/>
          </p:cNvCxnSpPr>
          <p:nvPr/>
        </p:nvCxnSpPr>
        <p:spPr>
          <a:xfrm>
            <a:off x="1640389" y="1740462"/>
            <a:ext cx="1913397" cy="1261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4" idx="6"/>
            <a:endCxn id="33" idx="2"/>
          </p:cNvCxnSpPr>
          <p:nvPr/>
        </p:nvCxnSpPr>
        <p:spPr>
          <a:xfrm>
            <a:off x="1640389" y="1740462"/>
            <a:ext cx="1913397" cy="1511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5" idx="6"/>
            <a:endCxn id="29" idx="2"/>
          </p:cNvCxnSpPr>
          <p:nvPr/>
        </p:nvCxnSpPr>
        <p:spPr>
          <a:xfrm>
            <a:off x="1640389" y="1989169"/>
            <a:ext cx="1913397" cy="26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5" idx="6"/>
            <a:endCxn id="30" idx="2"/>
          </p:cNvCxnSpPr>
          <p:nvPr/>
        </p:nvCxnSpPr>
        <p:spPr>
          <a:xfrm>
            <a:off x="1640389" y="1989169"/>
            <a:ext cx="1913397" cy="513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5" idx="6"/>
            <a:endCxn id="31" idx="2"/>
          </p:cNvCxnSpPr>
          <p:nvPr/>
        </p:nvCxnSpPr>
        <p:spPr>
          <a:xfrm>
            <a:off x="1640389" y="1989169"/>
            <a:ext cx="1913397" cy="763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5" idx="6"/>
            <a:endCxn id="32" idx="2"/>
          </p:cNvCxnSpPr>
          <p:nvPr/>
        </p:nvCxnSpPr>
        <p:spPr>
          <a:xfrm>
            <a:off x="1640389" y="1989169"/>
            <a:ext cx="1913397" cy="1013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6"/>
            <a:endCxn id="27" idx="2"/>
          </p:cNvCxnSpPr>
          <p:nvPr/>
        </p:nvCxnSpPr>
        <p:spPr>
          <a:xfrm flipV="1">
            <a:off x="1640389" y="1754105"/>
            <a:ext cx="1913397" cy="484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6" idx="6"/>
            <a:endCxn id="28" idx="2"/>
          </p:cNvCxnSpPr>
          <p:nvPr/>
        </p:nvCxnSpPr>
        <p:spPr>
          <a:xfrm flipV="1">
            <a:off x="1640389" y="2002812"/>
            <a:ext cx="1913397" cy="236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6" idx="6"/>
            <a:endCxn id="29" idx="2"/>
          </p:cNvCxnSpPr>
          <p:nvPr/>
        </p:nvCxnSpPr>
        <p:spPr>
          <a:xfrm>
            <a:off x="1640389" y="2239055"/>
            <a:ext cx="1913397" cy="1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6" idx="6"/>
            <a:endCxn id="31" idx="2"/>
          </p:cNvCxnSpPr>
          <p:nvPr/>
        </p:nvCxnSpPr>
        <p:spPr>
          <a:xfrm>
            <a:off x="1640389" y="2239055"/>
            <a:ext cx="1913397" cy="513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36" idx="6"/>
            <a:endCxn id="32" idx="2"/>
          </p:cNvCxnSpPr>
          <p:nvPr/>
        </p:nvCxnSpPr>
        <p:spPr>
          <a:xfrm>
            <a:off x="1640389" y="2239055"/>
            <a:ext cx="1913397" cy="763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6" idx="6"/>
          </p:cNvCxnSpPr>
          <p:nvPr/>
        </p:nvCxnSpPr>
        <p:spPr>
          <a:xfrm>
            <a:off x="1640389" y="2239055"/>
            <a:ext cx="1913397" cy="999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6" idx="6"/>
            <a:endCxn id="30" idx="2"/>
          </p:cNvCxnSpPr>
          <p:nvPr/>
        </p:nvCxnSpPr>
        <p:spPr>
          <a:xfrm>
            <a:off x="1640389" y="2239055"/>
            <a:ext cx="1913397" cy="26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7" idx="6"/>
            <a:endCxn id="27" idx="2"/>
          </p:cNvCxnSpPr>
          <p:nvPr/>
        </p:nvCxnSpPr>
        <p:spPr>
          <a:xfrm flipV="1">
            <a:off x="1640389" y="1754105"/>
            <a:ext cx="1913397" cy="734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37" idx="6"/>
            <a:endCxn id="28" idx="2"/>
          </p:cNvCxnSpPr>
          <p:nvPr/>
        </p:nvCxnSpPr>
        <p:spPr>
          <a:xfrm flipV="1">
            <a:off x="1640389" y="2002812"/>
            <a:ext cx="1913397" cy="486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7" idx="6"/>
            <a:endCxn id="29" idx="2"/>
          </p:cNvCxnSpPr>
          <p:nvPr/>
        </p:nvCxnSpPr>
        <p:spPr>
          <a:xfrm flipV="1">
            <a:off x="1640389" y="2252698"/>
            <a:ext cx="1913397" cy="236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7" idx="6"/>
            <a:endCxn id="30" idx="2"/>
          </p:cNvCxnSpPr>
          <p:nvPr/>
        </p:nvCxnSpPr>
        <p:spPr>
          <a:xfrm>
            <a:off x="1640389" y="2488941"/>
            <a:ext cx="1913397" cy="1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37" idx="6"/>
            <a:endCxn id="32" idx="2"/>
          </p:cNvCxnSpPr>
          <p:nvPr/>
        </p:nvCxnSpPr>
        <p:spPr>
          <a:xfrm>
            <a:off x="1640389" y="2488941"/>
            <a:ext cx="1913397" cy="513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37" idx="6"/>
            <a:endCxn id="33" idx="2"/>
          </p:cNvCxnSpPr>
          <p:nvPr/>
        </p:nvCxnSpPr>
        <p:spPr>
          <a:xfrm>
            <a:off x="1640389" y="2488941"/>
            <a:ext cx="1913397" cy="763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37" idx="6"/>
            <a:endCxn id="32" idx="2"/>
          </p:cNvCxnSpPr>
          <p:nvPr/>
        </p:nvCxnSpPr>
        <p:spPr>
          <a:xfrm>
            <a:off x="1640389" y="2488941"/>
            <a:ext cx="1913397" cy="513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38" idx="6"/>
            <a:endCxn id="27" idx="2"/>
          </p:cNvCxnSpPr>
          <p:nvPr/>
        </p:nvCxnSpPr>
        <p:spPr>
          <a:xfrm flipV="1">
            <a:off x="1640389" y="1754105"/>
            <a:ext cx="1913397" cy="984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38" idx="6"/>
            <a:endCxn id="28" idx="2"/>
          </p:cNvCxnSpPr>
          <p:nvPr/>
        </p:nvCxnSpPr>
        <p:spPr>
          <a:xfrm flipV="1">
            <a:off x="1640389" y="2002812"/>
            <a:ext cx="1913397" cy="736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8" idx="6"/>
            <a:endCxn id="29" idx="2"/>
          </p:cNvCxnSpPr>
          <p:nvPr/>
        </p:nvCxnSpPr>
        <p:spPr>
          <a:xfrm flipV="1">
            <a:off x="1640389" y="2252698"/>
            <a:ext cx="1913397" cy="486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8" idx="6"/>
            <a:endCxn id="30" idx="2"/>
          </p:cNvCxnSpPr>
          <p:nvPr/>
        </p:nvCxnSpPr>
        <p:spPr>
          <a:xfrm flipV="1">
            <a:off x="1640389" y="2502584"/>
            <a:ext cx="1913397" cy="236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8" idx="6"/>
            <a:endCxn id="31" idx="2"/>
          </p:cNvCxnSpPr>
          <p:nvPr/>
        </p:nvCxnSpPr>
        <p:spPr>
          <a:xfrm>
            <a:off x="1640389" y="2738827"/>
            <a:ext cx="1913397" cy="1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8" idx="6"/>
            <a:endCxn id="33" idx="2"/>
          </p:cNvCxnSpPr>
          <p:nvPr/>
        </p:nvCxnSpPr>
        <p:spPr>
          <a:xfrm>
            <a:off x="1640389" y="2738827"/>
            <a:ext cx="1913397" cy="513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38" idx="6"/>
            <a:endCxn id="32" idx="2"/>
          </p:cNvCxnSpPr>
          <p:nvPr/>
        </p:nvCxnSpPr>
        <p:spPr>
          <a:xfrm>
            <a:off x="1640389" y="2738827"/>
            <a:ext cx="1913397" cy="26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26" idx="6"/>
            <a:endCxn id="18" idx="2"/>
          </p:cNvCxnSpPr>
          <p:nvPr/>
        </p:nvCxnSpPr>
        <p:spPr>
          <a:xfrm flipV="1">
            <a:off x="3736666" y="1494135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6" idx="6"/>
            <a:endCxn id="19" idx="2"/>
          </p:cNvCxnSpPr>
          <p:nvPr/>
        </p:nvCxnSpPr>
        <p:spPr>
          <a:xfrm>
            <a:off x="3736666" y="1501600"/>
            <a:ext cx="1813868" cy="245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6" idx="6"/>
            <a:endCxn id="20" idx="2"/>
          </p:cNvCxnSpPr>
          <p:nvPr/>
        </p:nvCxnSpPr>
        <p:spPr>
          <a:xfrm>
            <a:off x="3736666" y="1501600"/>
            <a:ext cx="1813868" cy="493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21" idx="2"/>
          </p:cNvCxnSpPr>
          <p:nvPr/>
        </p:nvCxnSpPr>
        <p:spPr>
          <a:xfrm>
            <a:off x="3736666" y="1509065"/>
            <a:ext cx="1813868" cy="736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6" idx="6"/>
            <a:endCxn id="22" idx="2"/>
          </p:cNvCxnSpPr>
          <p:nvPr/>
        </p:nvCxnSpPr>
        <p:spPr>
          <a:xfrm>
            <a:off x="3736666" y="1501600"/>
            <a:ext cx="1813868" cy="993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26" idx="6"/>
            <a:endCxn id="23" idx="2"/>
          </p:cNvCxnSpPr>
          <p:nvPr/>
        </p:nvCxnSpPr>
        <p:spPr>
          <a:xfrm>
            <a:off x="3736666" y="1501600"/>
            <a:ext cx="1813868" cy="1243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26" idx="6"/>
            <a:endCxn id="24" idx="2"/>
          </p:cNvCxnSpPr>
          <p:nvPr/>
        </p:nvCxnSpPr>
        <p:spPr>
          <a:xfrm>
            <a:off x="3736666" y="1501600"/>
            <a:ext cx="1813868" cy="1493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26" idx="6"/>
            <a:endCxn id="25" idx="2"/>
          </p:cNvCxnSpPr>
          <p:nvPr/>
        </p:nvCxnSpPr>
        <p:spPr>
          <a:xfrm>
            <a:off x="3736666" y="1501600"/>
            <a:ext cx="1813868" cy="1743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27" idx="6"/>
            <a:endCxn id="18" idx="2"/>
          </p:cNvCxnSpPr>
          <p:nvPr/>
        </p:nvCxnSpPr>
        <p:spPr>
          <a:xfrm flipV="1">
            <a:off x="3736666" y="1494135"/>
            <a:ext cx="1813868" cy="259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27" idx="6"/>
            <a:endCxn id="19" idx="2"/>
          </p:cNvCxnSpPr>
          <p:nvPr/>
        </p:nvCxnSpPr>
        <p:spPr>
          <a:xfrm flipV="1">
            <a:off x="3736666" y="1746640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27" idx="6"/>
            <a:endCxn id="20" idx="2"/>
          </p:cNvCxnSpPr>
          <p:nvPr/>
        </p:nvCxnSpPr>
        <p:spPr>
          <a:xfrm>
            <a:off x="3736666" y="1754105"/>
            <a:ext cx="1813868" cy="241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27" idx="6"/>
            <a:endCxn id="21" idx="2"/>
          </p:cNvCxnSpPr>
          <p:nvPr/>
        </p:nvCxnSpPr>
        <p:spPr>
          <a:xfrm>
            <a:off x="3736666" y="1754105"/>
            <a:ext cx="1813868" cy="491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27" idx="6"/>
            <a:endCxn id="22" idx="2"/>
          </p:cNvCxnSpPr>
          <p:nvPr/>
        </p:nvCxnSpPr>
        <p:spPr>
          <a:xfrm>
            <a:off x="3736666" y="1754105"/>
            <a:ext cx="1813868" cy="741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7" idx="6"/>
            <a:endCxn id="23" idx="2"/>
          </p:cNvCxnSpPr>
          <p:nvPr/>
        </p:nvCxnSpPr>
        <p:spPr>
          <a:xfrm>
            <a:off x="3736666" y="1754105"/>
            <a:ext cx="1813868" cy="990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27" idx="6"/>
            <a:endCxn id="24" idx="2"/>
          </p:cNvCxnSpPr>
          <p:nvPr/>
        </p:nvCxnSpPr>
        <p:spPr>
          <a:xfrm>
            <a:off x="3736666" y="1754105"/>
            <a:ext cx="1813868" cy="1240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27" idx="6"/>
            <a:endCxn id="25" idx="2"/>
          </p:cNvCxnSpPr>
          <p:nvPr/>
        </p:nvCxnSpPr>
        <p:spPr>
          <a:xfrm>
            <a:off x="3736666" y="1754105"/>
            <a:ext cx="1813868" cy="1490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28" idx="6"/>
            <a:endCxn id="18" idx="2"/>
          </p:cNvCxnSpPr>
          <p:nvPr/>
        </p:nvCxnSpPr>
        <p:spPr>
          <a:xfrm flipV="1">
            <a:off x="3736666" y="1494135"/>
            <a:ext cx="1813868" cy="508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28" idx="6"/>
            <a:endCxn id="19" idx="2"/>
          </p:cNvCxnSpPr>
          <p:nvPr/>
        </p:nvCxnSpPr>
        <p:spPr>
          <a:xfrm flipV="1">
            <a:off x="3736666" y="1746640"/>
            <a:ext cx="1813868" cy="256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8" idx="6"/>
            <a:endCxn id="20" idx="2"/>
          </p:cNvCxnSpPr>
          <p:nvPr/>
        </p:nvCxnSpPr>
        <p:spPr>
          <a:xfrm flipV="1">
            <a:off x="3736666" y="1995347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8" idx="6"/>
            <a:endCxn id="21" idx="2"/>
          </p:cNvCxnSpPr>
          <p:nvPr/>
        </p:nvCxnSpPr>
        <p:spPr>
          <a:xfrm>
            <a:off x="3736666" y="2002812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28" idx="6"/>
            <a:endCxn id="22" idx="2"/>
          </p:cNvCxnSpPr>
          <p:nvPr/>
        </p:nvCxnSpPr>
        <p:spPr>
          <a:xfrm>
            <a:off x="3736666" y="2002812"/>
            <a:ext cx="1813868" cy="49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28" idx="6"/>
            <a:endCxn id="23" idx="2"/>
          </p:cNvCxnSpPr>
          <p:nvPr/>
        </p:nvCxnSpPr>
        <p:spPr>
          <a:xfrm>
            <a:off x="3736666" y="2002812"/>
            <a:ext cx="1813868" cy="742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28" idx="6"/>
            <a:endCxn id="24" idx="2"/>
          </p:cNvCxnSpPr>
          <p:nvPr/>
        </p:nvCxnSpPr>
        <p:spPr>
          <a:xfrm>
            <a:off x="3736666" y="2002812"/>
            <a:ext cx="1813868" cy="992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28" idx="6"/>
            <a:endCxn id="25" idx="2"/>
          </p:cNvCxnSpPr>
          <p:nvPr/>
        </p:nvCxnSpPr>
        <p:spPr>
          <a:xfrm>
            <a:off x="3736666" y="2002812"/>
            <a:ext cx="1813868" cy="1241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29" idx="6"/>
            <a:endCxn id="18" idx="2"/>
          </p:cNvCxnSpPr>
          <p:nvPr/>
        </p:nvCxnSpPr>
        <p:spPr>
          <a:xfrm flipV="1">
            <a:off x="3736666" y="1494135"/>
            <a:ext cx="1813868" cy="758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29" idx="6"/>
            <a:endCxn id="19" idx="2"/>
          </p:cNvCxnSpPr>
          <p:nvPr/>
        </p:nvCxnSpPr>
        <p:spPr>
          <a:xfrm flipV="1">
            <a:off x="3736666" y="1746640"/>
            <a:ext cx="1813868" cy="506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29" idx="6"/>
            <a:endCxn id="20" idx="2"/>
          </p:cNvCxnSpPr>
          <p:nvPr/>
        </p:nvCxnSpPr>
        <p:spPr>
          <a:xfrm flipV="1">
            <a:off x="3736666" y="1995347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9" idx="6"/>
            <a:endCxn id="21" idx="2"/>
          </p:cNvCxnSpPr>
          <p:nvPr/>
        </p:nvCxnSpPr>
        <p:spPr>
          <a:xfrm flipV="1">
            <a:off x="3736666" y="2245233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9" idx="6"/>
            <a:endCxn id="23" idx="2"/>
          </p:cNvCxnSpPr>
          <p:nvPr/>
        </p:nvCxnSpPr>
        <p:spPr>
          <a:xfrm>
            <a:off x="3736666" y="2252698"/>
            <a:ext cx="1813868" cy="49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29" idx="6"/>
            <a:endCxn id="24" idx="2"/>
          </p:cNvCxnSpPr>
          <p:nvPr/>
        </p:nvCxnSpPr>
        <p:spPr>
          <a:xfrm>
            <a:off x="3736666" y="2252698"/>
            <a:ext cx="1813868" cy="742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29" idx="6"/>
            <a:endCxn id="25" idx="2"/>
          </p:cNvCxnSpPr>
          <p:nvPr/>
        </p:nvCxnSpPr>
        <p:spPr>
          <a:xfrm>
            <a:off x="3736666" y="2252698"/>
            <a:ext cx="1813868" cy="992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30" idx="6"/>
            <a:endCxn id="18" idx="2"/>
          </p:cNvCxnSpPr>
          <p:nvPr/>
        </p:nvCxnSpPr>
        <p:spPr>
          <a:xfrm flipV="1">
            <a:off x="3736666" y="1494135"/>
            <a:ext cx="1813868" cy="100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30" idx="6"/>
            <a:endCxn id="19" idx="2"/>
          </p:cNvCxnSpPr>
          <p:nvPr/>
        </p:nvCxnSpPr>
        <p:spPr>
          <a:xfrm flipV="1">
            <a:off x="3736666" y="1746640"/>
            <a:ext cx="1813868" cy="755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30" idx="6"/>
            <a:endCxn id="20" idx="2"/>
          </p:cNvCxnSpPr>
          <p:nvPr/>
        </p:nvCxnSpPr>
        <p:spPr>
          <a:xfrm flipV="1">
            <a:off x="3736666" y="1995347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30" idx="6"/>
            <a:endCxn id="21" idx="2"/>
          </p:cNvCxnSpPr>
          <p:nvPr/>
        </p:nvCxnSpPr>
        <p:spPr>
          <a:xfrm flipV="1">
            <a:off x="3736666" y="2245233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30" idx="6"/>
            <a:endCxn id="22" idx="2"/>
          </p:cNvCxnSpPr>
          <p:nvPr/>
        </p:nvCxnSpPr>
        <p:spPr>
          <a:xfrm flipV="1">
            <a:off x="3736666" y="2495119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30" idx="6"/>
            <a:endCxn id="23" idx="2"/>
          </p:cNvCxnSpPr>
          <p:nvPr/>
        </p:nvCxnSpPr>
        <p:spPr>
          <a:xfrm>
            <a:off x="3736666" y="2502584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30" idx="6"/>
            <a:endCxn id="25" idx="2"/>
          </p:cNvCxnSpPr>
          <p:nvPr/>
        </p:nvCxnSpPr>
        <p:spPr>
          <a:xfrm>
            <a:off x="3736666" y="2502584"/>
            <a:ext cx="1813868" cy="742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31" idx="6"/>
            <a:endCxn id="18" idx="2"/>
          </p:cNvCxnSpPr>
          <p:nvPr/>
        </p:nvCxnSpPr>
        <p:spPr>
          <a:xfrm flipV="1">
            <a:off x="3736666" y="1494135"/>
            <a:ext cx="1813868" cy="1258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31" idx="6"/>
            <a:endCxn id="19" idx="2"/>
          </p:cNvCxnSpPr>
          <p:nvPr/>
        </p:nvCxnSpPr>
        <p:spPr>
          <a:xfrm flipV="1">
            <a:off x="3736666" y="1746640"/>
            <a:ext cx="1813868" cy="1005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31" idx="6"/>
            <a:endCxn id="20" idx="2"/>
          </p:cNvCxnSpPr>
          <p:nvPr/>
        </p:nvCxnSpPr>
        <p:spPr>
          <a:xfrm flipV="1">
            <a:off x="3736666" y="1995347"/>
            <a:ext cx="1813868" cy="757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31" idx="6"/>
            <a:endCxn id="21" idx="2"/>
          </p:cNvCxnSpPr>
          <p:nvPr/>
        </p:nvCxnSpPr>
        <p:spPr>
          <a:xfrm flipV="1">
            <a:off x="3736666" y="2245233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31" idx="6"/>
            <a:endCxn id="22" idx="2"/>
          </p:cNvCxnSpPr>
          <p:nvPr/>
        </p:nvCxnSpPr>
        <p:spPr>
          <a:xfrm flipV="1">
            <a:off x="3736666" y="2495119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31" idx="6"/>
            <a:endCxn id="23" idx="2"/>
          </p:cNvCxnSpPr>
          <p:nvPr/>
        </p:nvCxnSpPr>
        <p:spPr>
          <a:xfrm flipV="1">
            <a:off x="3736666" y="2745005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31" idx="6"/>
            <a:endCxn id="24" idx="2"/>
          </p:cNvCxnSpPr>
          <p:nvPr/>
        </p:nvCxnSpPr>
        <p:spPr>
          <a:xfrm>
            <a:off x="3736666" y="2752470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31" idx="6"/>
            <a:endCxn id="25" idx="2"/>
          </p:cNvCxnSpPr>
          <p:nvPr/>
        </p:nvCxnSpPr>
        <p:spPr>
          <a:xfrm>
            <a:off x="3736666" y="2752470"/>
            <a:ext cx="1813868" cy="49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32" idx="6"/>
            <a:endCxn id="18" idx="2"/>
          </p:cNvCxnSpPr>
          <p:nvPr/>
        </p:nvCxnSpPr>
        <p:spPr>
          <a:xfrm flipV="1">
            <a:off x="3736666" y="1494135"/>
            <a:ext cx="1813868" cy="1508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32" idx="6"/>
            <a:endCxn id="19" idx="2"/>
          </p:cNvCxnSpPr>
          <p:nvPr/>
        </p:nvCxnSpPr>
        <p:spPr>
          <a:xfrm flipV="1">
            <a:off x="3736666" y="1746640"/>
            <a:ext cx="1813868" cy="1255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32" idx="6"/>
            <a:endCxn id="20" idx="2"/>
          </p:cNvCxnSpPr>
          <p:nvPr/>
        </p:nvCxnSpPr>
        <p:spPr>
          <a:xfrm flipV="1">
            <a:off x="3736666" y="1995347"/>
            <a:ext cx="1813868" cy="1007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32" idx="6"/>
            <a:endCxn id="21" idx="2"/>
          </p:cNvCxnSpPr>
          <p:nvPr/>
        </p:nvCxnSpPr>
        <p:spPr>
          <a:xfrm flipV="1">
            <a:off x="3736666" y="2245233"/>
            <a:ext cx="1813868" cy="757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32" idx="6"/>
            <a:endCxn id="22" idx="2"/>
          </p:cNvCxnSpPr>
          <p:nvPr/>
        </p:nvCxnSpPr>
        <p:spPr>
          <a:xfrm flipV="1">
            <a:off x="3736666" y="2495119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32" idx="6"/>
            <a:endCxn id="23" idx="2"/>
          </p:cNvCxnSpPr>
          <p:nvPr/>
        </p:nvCxnSpPr>
        <p:spPr>
          <a:xfrm flipV="1">
            <a:off x="3736666" y="2745005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32" idx="6"/>
            <a:endCxn id="24" idx="2"/>
          </p:cNvCxnSpPr>
          <p:nvPr/>
        </p:nvCxnSpPr>
        <p:spPr>
          <a:xfrm flipV="1">
            <a:off x="3736666" y="2994891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32" idx="6"/>
            <a:endCxn id="25" idx="2"/>
          </p:cNvCxnSpPr>
          <p:nvPr/>
        </p:nvCxnSpPr>
        <p:spPr>
          <a:xfrm>
            <a:off x="3736666" y="3002356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33" idx="6"/>
            <a:endCxn id="18" idx="2"/>
          </p:cNvCxnSpPr>
          <p:nvPr/>
        </p:nvCxnSpPr>
        <p:spPr>
          <a:xfrm flipV="1">
            <a:off x="3736666" y="1494135"/>
            <a:ext cx="1813868" cy="1758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33" idx="6"/>
            <a:endCxn id="19" idx="2"/>
          </p:cNvCxnSpPr>
          <p:nvPr/>
        </p:nvCxnSpPr>
        <p:spPr>
          <a:xfrm flipV="1">
            <a:off x="3736666" y="1746640"/>
            <a:ext cx="1813868" cy="150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33" idx="6"/>
            <a:endCxn id="20" idx="2"/>
          </p:cNvCxnSpPr>
          <p:nvPr/>
        </p:nvCxnSpPr>
        <p:spPr>
          <a:xfrm flipV="1">
            <a:off x="3736666" y="1995347"/>
            <a:ext cx="1813868" cy="1256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33" idx="6"/>
            <a:endCxn id="21" idx="2"/>
          </p:cNvCxnSpPr>
          <p:nvPr/>
        </p:nvCxnSpPr>
        <p:spPr>
          <a:xfrm flipV="1">
            <a:off x="3736666" y="2245233"/>
            <a:ext cx="1813868" cy="1007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33" idx="6"/>
            <a:endCxn id="22" idx="2"/>
          </p:cNvCxnSpPr>
          <p:nvPr/>
        </p:nvCxnSpPr>
        <p:spPr>
          <a:xfrm flipV="1">
            <a:off x="3736666" y="2495119"/>
            <a:ext cx="1813868" cy="757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33" idx="6"/>
            <a:endCxn id="23" idx="2"/>
          </p:cNvCxnSpPr>
          <p:nvPr/>
        </p:nvCxnSpPr>
        <p:spPr>
          <a:xfrm flipV="1">
            <a:off x="3736666" y="2745005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33" idx="6"/>
            <a:endCxn id="25" idx="2"/>
          </p:cNvCxnSpPr>
          <p:nvPr/>
        </p:nvCxnSpPr>
        <p:spPr>
          <a:xfrm flipV="1">
            <a:off x="3736666" y="3244777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33" idx="6"/>
            <a:endCxn id="24" idx="2"/>
          </p:cNvCxnSpPr>
          <p:nvPr/>
        </p:nvCxnSpPr>
        <p:spPr>
          <a:xfrm flipV="1">
            <a:off x="3736666" y="2994891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V="1">
            <a:off x="5733414" y="1498587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5733414" y="1506052"/>
            <a:ext cx="1813868" cy="245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5733414" y="1506052"/>
            <a:ext cx="1813868" cy="493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5733414" y="1513517"/>
            <a:ext cx="1813868" cy="736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5733414" y="1506052"/>
            <a:ext cx="1813868" cy="993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5733414" y="1506052"/>
            <a:ext cx="1813868" cy="1243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5733414" y="1506052"/>
            <a:ext cx="1813868" cy="1493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5733414" y="1506052"/>
            <a:ext cx="1813868" cy="1743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V="1">
            <a:off x="5733414" y="1498587"/>
            <a:ext cx="1813868" cy="259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5733414" y="1751092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5733414" y="1758557"/>
            <a:ext cx="1813868" cy="241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733414" y="1758557"/>
            <a:ext cx="1813868" cy="491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5733414" y="1758557"/>
            <a:ext cx="1813868" cy="741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5733414" y="1758557"/>
            <a:ext cx="1813868" cy="990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5733414" y="1758557"/>
            <a:ext cx="1813868" cy="1240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5733414" y="1758557"/>
            <a:ext cx="1813868" cy="1490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V="1">
            <a:off x="5733414" y="1498587"/>
            <a:ext cx="1813868" cy="508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5733414" y="1751092"/>
            <a:ext cx="1813868" cy="256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5733414" y="1999799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5733414" y="2007264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5733414" y="2007264"/>
            <a:ext cx="1813868" cy="49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733414" y="2007264"/>
            <a:ext cx="1813868" cy="742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5733414" y="2007264"/>
            <a:ext cx="1813868" cy="992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5733414" y="2007264"/>
            <a:ext cx="1813868" cy="1241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5733414" y="1498587"/>
            <a:ext cx="1813868" cy="758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5733414" y="1751092"/>
            <a:ext cx="1813868" cy="506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V="1">
            <a:off x="5733414" y="1999799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1">
            <a:off x="5733414" y="2249685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5733414" y="2257150"/>
            <a:ext cx="1813868" cy="49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5733414" y="2257150"/>
            <a:ext cx="1813868" cy="742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5733414" y="2257150"/>
            <a:ext cx="1813868" cy="992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V="1">
            <a:off x="5733414" y="1498587"/>
            <a:ext cx="1813868" cy="100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V="1">
            <a:off x="5733414" y="1751092"/>
            <a:ext cx="1813868" cy="755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V="1">
            <a:off x="5733414" y="1999799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V="1">
            <a:off x="5733414" y="2249685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V="1">
            <a:off x="5733414" y="2499571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5733414" y="2507036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>
            <a:off x="5733414" y="2507036"/>
            <a:ext cx="1813868" cy="742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V="1">
            <a:off x="5733414" y="1498587"/>
            <a:ext cx="1813868" cy="1258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 flipV="1">
            <a:off x="5733414" y="1751092"/>
            <a:ext cx="1813868" cy="1005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5733414" y="1999799"/>
            <a:ext cx="1813868" cy="757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V="1">
            <a:off x="5733414" y="2249685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V="1">
            <a:off x="5733414" y="2499571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V="1">
            <a:off x="5733414" y="2749457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5733414" y="2756922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5733414" y="2756922"/>
            <a:ext cx="1813868" cy="49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V="1">
            <a:off x="5733414" y="1498587"/>
            <a:ext cx="1813868" cy="1508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flipV="1">
            <a:off x="5733414" y="1751092"/>
            <a:ext cx="1813868" cy="1255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flipV="1">
            <a:off x="5733414" y="1999799"/>
            <a:ext cx="1813868" cy="1007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V="1">
            <a:off x="5733414" y="2249685"/>
            <a:ext cx="1813868" cy="757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V="1">
            <a:off x="5733414" y="2499571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V="1">
            <a:off x="5733414" y="2749457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flipV="1">
            <a:off x="5733414" y="2999343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5733414" y="3006808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 flipV="1">
            <a:off x="5733414" y="1498587"/>
            <a:ext cx="1813868" cy="1758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V="1">
            <a:off x="5733414" y="1751092"/>
            <a:ext cx="1813868" cy="150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 flipV="1">
            <a:off x="5733414" y="1999799"/>
            <a:ext cx="1813868" cy="1256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 flipV="1">
            <a:off x="5733414" y="2249685"/>
            <a:ext cx="1813868" cy="1007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 flipV="1">
            <a:off x="5733414" y="2499571"/>
            <a:ext cx="1813868" cy="757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flipV="1">
            <a:off x="5733414" y="2749457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flipV="1">
            <a:off x="5733414" y="3249229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V="1">
            <a:off x="5733414" y="2999343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Rectangle 228"/>
              <p:cNvSpPr/>
              <p:nvPr/>
            </p:nvSpPr>
            <p:spPr>
              <a:xfrm>
                <a:off x="4238527" y="990197"/>
                <a:ext cx="810144" cy="4832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9" name="Rectangle 2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527" y="990197"/>
                <a:ext cx="810144" cy="4832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Rectangle 229"/>
              <p:cNvSpPr/>
              <p:nvPr/>
            </p:nvSpPr>
            <p:spPr>
              <a:xfrm>
                <a:off x="2021827" y="999280"/>
                <a:ext cx="828808" cy="4757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0" name="Rectangle 2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827" y="999280"/>
                <a:ext cx="828808" cy="4757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Rectangle 230"/>
              <p:cNvSpPr/>
              <p:nvPr/>
            </p:nvSpPr>
            <p:spPr>
              <a:xfrm>
                <a:off x="6436563" y="979255"/>
                <a:ext cx="727790" cy="5051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1" name="Rectangle 2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563" y="979255"/>
                <a:ext cx="727790" cy="50512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Rectangle 231"/>
              <p:cNvSpPr/>
              <p:nvPr/>
            </p:nvSpPr>
            <p:spPr>
              <a:xfrm>
                <a:off x="699797" y="3588035"/>
                <a:ext cx="1371601" cy="1997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Input layer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6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2" name="Rectangle 2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97" y="3588035"/>
                <a:ext cx="1371601" cy="199728"/>
              </a:xfrm>
              <a:prstGeom prst="rect">
                <a:avLst/>
              </a:prstGeom>
              <a:blipFill rotWithShape="0">
                <a:blip r:embed="rId6"/>
                <a:stretch>
                  <a:fillRect l="-889" t="-46875" b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tangle 232"/>
              <p:cNvSpPr/>
              <p:nvPr/>
            </p:nvSpPr>
            <p:spPr>
              <a:xfrm>
                <a:off x="2800806" y="3571127"/>
                <a:ext cx="1575251" cy="2397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>
                    <a:solidFill>
                      <a:srgbClr val="C00000"/>
                    </a:solidFill>
                  </a:rPr>
                  <a:t>Hidden layer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3" name="Rectangle 2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806" y="3571127"/>
                <a:ext cx="1575251" cy="239755"/>
              </a:xfrm>
              <a:prstGeom prst="rect">
                <a:avLst/>
              </a:prstGeom>
              <a:blipFill rotWithShape="0">
                <a:blip r:embed="rId7"/>
                <a:stretch>
                  <a:fillRect l="-386" t="-28205" b="-53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Rectangle 233"/>
              <p:cNvSpPr/>
              <p:nvPr/>
            </p:nvSpPr>
            <p:spPr>
              <a:xfrm>
                <a:off x="7175130" y="3568667"/>
                <a:ext cx="1465017" cy="2397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Output layer  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6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4" name="Rectangle 2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130" y="3568667"/>
                <a:ext cx="1465017" cy="239755"/>
              </a:xfrm>
              <a:prstGeom prst="rect">
                <a:avLst/>
              </a:prstGeom>
              <a:blipFill rotWithShape="0">
                <a:blip r:embed="rId8"/>
                <a:stretch>
                  <a:fillRect l="-1667" t="-25000" b="-5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/>
              <p:cNvSpPr/>
              <p:nvPr/>
            </p:nvSpPr>
            <p:spPr>
              <a:xfrm>
                <a:off x="5019871" y="3568021"/>
                <a:ext cx="1575251" cy="2397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>
                    <a:solidFill>
                      <a:srgbClr val="C00000"/>
                    </a:solidFill>
                  </a:rPr>
                  <a:t>Hidden layer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5" name="Rectangle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871" y="3568021"/>
                <a:ext cx="1575251" cy="239755"/>
              </a:xfrm>
              <a:prstGeom prst="rect">
                <a:avLst/>
              </a:prstGeom>
              <a:blipFill rotWithShape="0">
                <a:blip r:embed="rId9"/>
                <a:stretch>
                  <a:fillRect l="-386" t="-27500" b="-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itle 1"/>
              <p:cNvSpPr txBox="1">
                <a:spLocks/>
              </p:cNvSpPr>
              <p:nvPr/>
            </p:nvSpPr>
            <p:spPr>
              <a:xfrm>
                <a:off x="1021111" y="4213930"/>
                <a:ext cx="7277877" cy="229717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1400" b="1" dirty="0" smtClean="0">
                    <a:solidFill>
                      <a:schemeClr val="tx1"/>
                    </a:solidFill>
                  </a:rPr>
                  <a:t> :  </a:t>
                </a:r>
                <a:r>
                  <a:rPr lang="en-US" sz="1400" dirty="0">
                    <a:solidFill>
                      <a:schemeClr val="tx1"/>
                    </a:solidFill>
                  </a:rPr>
                  <a:t>B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ias 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neuron at the hidden 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𝑙𝑖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:   Weight connecting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neuron of the hidden 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input neuron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1400" b="1" dirty="0" smtClean="0">
                    <a:solidFill>
                      <a:schemeClr val="tx1"/>
                    </a:solidFill>
                  </a:rPr>
                  <a:t> :  </a:t>
                </a:r>
                <a:r>
                  <a:rPr lang="en-US" sz="1400" dirty="0">
                    <a:solidFill>
                      <a:schemeClr val="tx1"/>
                    </a:solidFill>
                  </a:rPr>
                  <a:t>B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ias 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neuron at the hidden 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𝑗𝑙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:   Weight connecting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neuron of 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neuron of 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:    Bias 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output neuron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:   Weight connecting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neuron of the hidden 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output neuron </a:t>
                </a:r>
              </a:p>
            </p:txBody>
          </p:sp>
        </mc:Choice>
        <mc:Fallback xmlns="">
          <p:sp>
            <p:nvSpPr>
              <p:cNvPr id="24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111" y="4213930"/>
                <a:ext cx="7277877" cy="2297177"/>
              </a:xfrm>
              <a:prstGeom prst="rect">
                <a:avLst/>
              </a:prstGeom>
              <a:blipFill rotWithShape="0">
                <a:blip r:embed="rId10"/>
                <a:stretch>
                  <a:fillRect l="-168" b="-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1" name="Picture 2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550" y="4651861"/>
            <a:ext cx="2556374" cy="1338379"/>
          </a:xfrm>
          <a:prstGeom prst="rect">
            <a:avLst/>
          </a:prstGeom>
        </p:spPr>
      </p:pic>
      <p:sp>
        <p:nvSpPr>
          <p:cNvPr id="242" name="Rectangle 241"/>
          <p:cNvSpPr/>
          <p:nvPr/>
        </p:nvSpPr>
        <p:spPr>
          <a:xfrm>
            <a:off x="9050694" y="1576864"/>
            <a:ext cx="2608881" cy="4488024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1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9183"/>
            <a:ext cx="12192000" cy="84931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Forward Pass over MLP Model (Inference)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47024" y="163637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247024" y="188887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247024" y="213758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247024" y="238746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247024" y="263735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247024" y="288724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47024" y="313712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247024" y="338701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248400" y="1642549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248400" y="1895054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48400" y="2143761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48400" y="2393647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248400" y="2643533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248400" y="2893419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48400" y="3143305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248400" y="3393191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51652" y="1650014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251652" y="1902519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251652" y="2151226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51652" y="2401112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251652" y="2650998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251652" y="2900884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251652" y="3150770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51652" y="3400656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155375" y="188887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155375" y="2137583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55375" y="2387469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155375" y="2637355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155375" y="2887241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155375" y="3137127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155375" y="3387013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155375" y="1636371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6"/>
            <a:endCxn id="26" idx="2"/>
          </p:cNvCxnSpPr>
          <p:nvPr/>
        </p:nvCxnSpPr>
        <p:spPr>
          <a:xfrm>
            <a:off x="1338255" y="1727811"/>
            <a:ext cx="1913397" cy="1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6"/>
            <a:endCxn id="26" idx="2"/>
          </p:cNvCxnSpPr>
          <p:nvPr/>
        </p:nvCxnSpPr>
        <p:spPr>
          <a:xfrm flipV="1">
            <a:off x="1338255" y="1741454"/>
            <a:ext cx="1913397" cy="238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5" idx="6"/>
            <a:endCxn id="26" idx="2"/>
          </p:cNvCxnSpPr>
          <p:nvPr/>
        </p:nvCxnSpPr>
        <p:spPr>
          <a:xfrm flipV="1">
            <a:off x="1338255" y="1741454"/>
            <a:ext cx="1913397" cy="487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6"/>
            <a:endCxn id="26" idx="2"/>
          </p:cNvCxnSpPr>
          <p:nvPr/>
        </p:nvCxnSpPr>
        <p:spPr>
          <a:xfrm flipV="1">
            <a:off x="1338255" y="1741454"/>
            <a:ext cx="1913397" cy="737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7" idx="6"/>
            <a:endCxn id="26" idx="2"/>
          </p:cNvCxnSpPr>
          <p:nvPr/>
        </p:nvCxnSpPr>
        <p:spPr>
          <a:xfrm flipV="1">
            <a:off x="1338255" y="1741454"/>
            <a:ext cx="1913397" cy="987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6"/>
            <a:endCxn id="26" idx="2"/>
          </p:cNvCxnSpPr>
          <p:nvPr/>
        </p:nvCxnSpPr>
        <p:spPr>
          <a:xfrm flipV="1">
            <a:off x="1338255" y="1741454"/>
            <a:ext cx="1913397" cy="1237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9" idx="6"/>
            <a:endCxn id="26" idx="2"/>
          </p:cNvCxnSpPr>
          <p:nvPr/>
        </p:nvCxnSpPr>
        <p:spPr>
          <a:xfrm flipV="1">
            <a:off x="1338255" y="1741454"/>
            <a:ext cx="1913397" cy="1487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6"/>
            <a:endCxn id="26" idx="2"/>
          </p:cNvCxnSpPr>
          <p:nvPr/>
        </p:nvCxnSpPr>
        <p:spPr>
          <a:xfrm flipV="1">
            <a:off x="1338255" y="1741454"/>
            <a:ext cx="1913397" cy="1736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6"/>
            <a:endCxn id="27" idx="2"/>
          </p:cNvCxnSpPr>
          <p:nvPr/>
        </p:nvCxnSpPr>
        <p:spPr>
          <a:xfrm>
            <a:off x="1338255" y="1727811"/>
            <a:ext cx="1913397" cy="266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4" idx="6"/>
            <a:endCxn id="27" idx="2"/>
          </p:cNvCxnSpPr>
          <p:nvPr/>
        </p:nvCxnSpPr>
        <p:spPr>
          <a:xfrm>
            <a:off x="1338255" y="1980316"/>
            <a:ext cx="1913397" cy="1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1" idx="6"/>
            <a:endCxn id="28" idx="2"/>
          </p:cNvCxnSpPr>
          <p:nvPr/>
        </p:nvCxnSpPr>
        <p:spPr>
          <a:xfrm>
            <a:off x="1338255" y="1727811"/>
            <a:ext cx="1913397" cy="514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1" idx="6"/>
            <a:endCxn id="29" idx="2"/>
          </p:cNvCxnSpPr>
          <p:nvPr/>
        </p:nvCxnSpPr>
        <p:spPr>
          <a:xfrm>
            <a:off x="1338255" y="1727811"/>
            <a:ext cx="1913397" cy="764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1" idx="6"/>
            <a:endCxn id="30" idx="2"/>
          </p:cNvCxnSpPr>
          <p:nvPr/>
        </p:nvCxnSpPr>
        <p:spPr>
          <a:xfrm>
            <a:off x="1338255" y="1727811"/>
            <a:ext cx="1913397" cy="1014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6"/>
            <a:endCxn id="31" idx="2"/>
          </p:cNvCxnSpPr>
          <p:nvPr/>
        </p:nvCxnSpPr>
        <p:spPr>
          <a:xfrm>
            <a:off x="1338255" y="1727811"/>
            <a:ext cx="1913397" cy="1264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1" idx="6"/>
            <a:endCxn id="32" idx="2"/>
          </p:cNvCxnSpPr>
          <p:nvPr/>
        </p:nvCxnSpPr>
        <p:spPr>
          <a:xfrm>
            <a:off x="1338255" y="1727811"/>
            <a:ext cx="1913397" cy="1514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6"/>
            <a:endCxn id="33" idx="2"/>
          </p:cNvCxnSpPr>
          <p:nvPr/>
        </p:nvCxnSpPr>
        <p:spPr>
          <a:xfrm>
            <a:off x="1338255" y="1727811"/>
            <a:ext cx="1913397" cy="1764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0" idx="6"/>
            <a:endCxn id="33" idx="2"/>
          </p:cNvCxnSpPr>
          <p:nvPr/>
        </p:nvCxnSpPr>
        <p:spPr>
          <a:xfrm>
            <a:off x="1338255" y="3478453"/>
            <a:ext cx="1913397" cy="1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0" idx="6"/>
            <a:endCxn id="27" idx="2"/>
          </p:cNvCxnSpPr>
          <p:nvPr/>
        </p:nvCxnSpPr>
        <p:spPr>
          <a:xfrm flipV="1">
            <a:off x="1338255" y="1993959"/>
            <a:ext cx="1913397" cy="1484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0" idx="6"/>
            <a:endCxn id="28" idx="2"/>
          </p:cNvCxnSpPr>
          <p:nvPr/>
        </p:nvCxnSpPr>
        <p:spPr>
          <a:xfrm flipV="1">
            <a:off x="1338255" y="2242666"/>
            <a:ext cx="1913397" cy="1235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0" idx="6"/>
            <a:endCxn id="29" idx="2"/>
          </p:cNvCxnSpPr>
          <p:nvPr/>
        </p:nvCxnSpPr>
        <p:spPr>
          <a:xfrm flipV="1">
            <a:off x="1338255" y="2492552"/>
            <a:ext cx="1913397" cy="985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0" idx="6"/>
            <a:endCxn id="30" idx="2"/>
          </p:cNvCxnSpPr>
          <p:nvPr/>
        </p:nvCxnSpPr>
        <p:spPr>
          <a:xfrm flipV="1">
            <a:off x="1338255" y="2742438"/>
            <a:ext cx="1913397" cy="736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0" idx="6"/>
            <a:endCxn id="31" idx="2"/>
          </p:cNvCxnSpPr>
          <p:nvPr/>
        </p:nvCxnSpPr>
        <p:spPr>
          <a:xfrm flipV="1">
            <a:off x="1338255" y="2992324"/>
            <a:ext cx="1913397" cy="486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0" idx="6"/>
            <a:endCxn id="32" idx="2"/>
          </p:cNvCxnSpPr>
          <p:nvPr/>
        </p:nvCxnSpPr>
        <p:spPr>
          <a:xfrm flipV="1">
            <a:off x="1338255" y="3242210"/>
            <a:ext cx="1913397" cy="236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9" idx="6"/>
            <a:endCxn id="32" idx="2"/>
          </p:cNvCxnSpPr>
          <p:nvPr/>
        </p:nvCxnSpPr>
        <p:spPr>
          <a:xfrm>
            <a:off x="1338255" y="3228567"/>
            <a:ext cx="1913397" cy="1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9" idx="6"/>
            <a:endCxn id="31" idx="2"/>
          </p:cNvCxnSpPr>
          <p:nvPr/>
        </p:nvCxnSpPr>
        <p:spPr>
          <a:xfrm flipV="1">
            <a:off x="1338255" y="2992324"/>
            <a:ext cx="1913397" cy="236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9" idx="6"/>
            <a:endCxn id="33" idx="2"/>
          </p:cNvCxnSpPr>
          <p:nvPr/>
        </p:nvCxnSpPr>
        <p:spPr>
          <a:xfrm>
            <a:off x="1338255" y="3228567"/>
            <a:ext cx="1913397" cy="26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9" idx="6"/>
          </p:cNvCxnSpPr>
          <p:nvPr/>
        </p:nvCxnSpPr>
        <p:spPr>
          <a:xfrm flipV="1">
            <a:off x="1338255" y="2742438"/>
            <a:ext cx="1913397" cy="486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9" idx="6"/>
            <a:endCxn id="29" idx="2"/>
          </p:cNvCxnSpPr>
          <p:nvPr/>
        </p:nvCxnSpPr>
        <p:spPr>
          <a:xfrm flipV="1">
            <a:off x="1338255" y="2492552"/>
            <a:ext cx="1913397" cy="736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9" idx="6"/>
            <a:endCxn id="28" idx="2"/>
          </p:cNvCxnSpPr>
          <p:nvPr/>
        </p:nvCxnSpPr>
        <p:spPr>
          <a:xfrm flipV="1">
            <a:off x="1338255" y="2242666"/>
            <a:ext cx="1913397" cy="985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9" idx="6"/>
            <a:endCxn id="27" idx="2"/>
          </p:cNvCxnSpPr>
          <p:nvPr/>
        </p:nvCxnSpPr>
        <p:spPr>
          <a:xfrm flipV="1">
            <a:off x="1338255" y="1993959"/>
            <a:ext cx="1913397" cy="1234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5" idx="6"/>
            <a:endCxn id="27" idx="2"/>
          </p:cNvCxnSpPr>
          <p:nvPr/>
        </p:nvCxnSpPr>
        <p:spPr>
          <a:xfrm flipV="1">
            <a:off x="1338255" y="1993959"/>
            <a:ext cx="1913397" cy="235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5" idx="6"/>
            <a:endCxn id="28" idx="2"/>
          </p:cNvCxnSpPr>
          <p:nvPr/>
        </p:nvCxnSpPr>
        <p:spPr>
          <a:xfrm>
            <a:off x="1338255" y="2229023"/>
            <a:ext cx="1913397" cy="1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4" idx="6"/>
            <a:endCxn id="28" idx="2"/>
          </p:cNvCxnSpPr>
          <p:nvPr/>
        </p:nvCxnSpPr>
        <p:spPr>
          <a:xfrm>
            <a:off x="1338255" y="1980316"/>
            <a:ext cx="1913397" cy="262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4" idx="6"/>
            <a:endCxn id="29" idx="2"/>
          </p:cNvCxnSpPr>
          <p:nvPr/>
        </p:nvCxnSpPr>
        <p:spPr>
          <a:xfrm>
            <a:off x="1338255" y="1980316"/>
            <a:ext cx="1913397" cy="512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4" idx="6"/>
            <a:endCxn id="30" idx="2"/>
          </p:cNvCxnSpPr>
          <p:nvPr/>
        </p:nvCxnSpPr>
        <p:spPr>
          <a:xfrm>
            <a:off x="1338255" y="1980316"/>
            <a:ext cx="1913397" cy="762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4" idx="6"/>
            <a:endCxn id="31" idx="2"/>
          </p:cNvCxnSpPr>
          <p:nvPr/>
        </p:nvCxnSpPr>
        <p:spPr>
          <a:xfrm>
            <a:off x="1338255" y="1980316"/>
            <a:ext cx="1913397" cy="101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4" idx="6"/>
            <a:endCxn id="32" idx="2"/>
          </p:cNvCxnSpPr>
          <p:nvPr/>
        </p:nvCxnSpPr>
        <p:spPr>
          <a:xfrm>
            <a:off x="1338255" y="1980316"/>
            <a:ext cx="1913397" cy="1261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4" idx="6"/>
            <a:endCxn id="33" idx="2"/>
          </p:cNvCxnSpPr>
          <p:nvPr/>
        </p:nvCxnSpPr>
        <p:spPr>
          <a:xfrm>
            <a:off x="1338255" y="1980316"/>
            <a:ext cx="1913397" cy="1511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5" idx="6"/>
            <a:endCxn id="29" idx="2"/>
          </p:cNvCxnSpPr>
          <p:nvPr/>
        </p:nvCxnSpPr>
        <p:spPr>
          <a:xfrm>
            <a:off x="1338255" y="2229023"/>
            <a:ext cx="1913397" cy="26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5" idx="6"/>
            <a:endCxn id="30" idx="2"/>
          </p:cNvCxnSpPr>
          <p:nvPr/>
        </p:nvCxnSpPr>
        <p:spPr>
          <a:xfrm>
            <a:off x="1338255" y="2229023"/>
            <a:ext cx="1913397" cy="513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5" idx="6"/>
            <a:endCxn id="31" idx="2"/>
          </p:cNvCxnSpPr>
          <p:nvPr/>
        </p:nvCxnSpPr>
        <p:spPr>
          <a:xfrm>
            <a:off x="1338255" y="2229023"/>
            <a:ext cx="1913397" cy="763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5" idx="6"/>
            <a:endCxn id="32" idx="2"/>
          </p:cNvCxnSpPr>
          <p:nvPr/>
        </p:nvCxnSpPr>
        <p:spPr>
          <a:xfrm>
            <a:off x="1338255" y="2229023"/>
            <a:ext cx="1913397" cy="1013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6"/>
            <a:endCxn id="27" idx="2"/>
          </p:cNvCxnSpPr>
          <p:nvPr/>
        </p:nvCxnSpPr>
        <p:spPr>
          <a:xfrm flipV="1">
            <a:off x="1338255" y="1993959"/>
            <a:ext cx="1913397" cy="484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6" idx="6"/>
            <a:endCxn id="28" idx="2"/>
          </p:cNvCxnSpPr>
          <p:nvPr/>
        </p:nvCxnSpPr>
        <p:spPr>
          <a:xfrm flipV="1">
            <a:off x="1338255" y="2242666"/>
            <a:ext cx="1913397" cy="236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6" idx="6"/>
            <a:endCxn id="29" idx="2"/>
          </p:cNvCxnSpPr>
          <p:nvPr/>
        </p:nvCxnSpPr>
        <p:spPr>
          <a:xfrm>
            <a:off x="1338255" y="2478909"/>
            <a:ext cx="1913397" cy="1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6" idx="6"/>
            <a:endCxn id="31" idx="2"/>
          </p:cNvCxnSpPr>
          <p:nvPr/>
        </p:nvCxnSpPr>
        <p:spPr>
          <a:xfrm>
            <a:off x="1338255" y="2478909"/>
            <a:ext cx="1913397" cy="513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36" idx="6"/>
            <a:endCxn id="32" idx="2"/>
          </p:cNvCxnSpPr>
          <p:nvPr/>
        </p:nvCxnSpPr>
        <p:spPr>
          <a:xfrm>
            <a:off x="1338255" y="2478909"/>
            <a:ext cx="1913397" cy="763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6" idx="6"/>
          </p:cNvCxnSpPr>
          <p:nvPr/>
        </p:nvCxnSpPr>
        <p:spPr>
          <a:xfrm>
            <a:off x="1338255" y="2478909"/>
            <a:ext cx="1913397" cy="999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6" idx="6"/>
            <a:endCxn id="30" idx="2"/>
          </p:cNvCxnSpPr>
          <p:nvPr/>
        </p:nvCxnSpPr>
        <p:spPr>
          <a:xfrm>
            <a:off x="1338255" y="2478909"/>
            <a:ext cx="1913397" cy="26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7" idx="6"/>
            <a:endCxn id="27" idx="2"/>
          </p:cNvCxnSpPr>
          <p:nvPr/>
        </p:nvCxnSpPr>
        <p:spPr>
          <a:xfrm flipV="1">
            <a:off x="1338255" y="1993959"/>
            <a:ext cx="1913397" cy="734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37" idx="6"/>
            <a:endCxn id="28" idx="2"/>
          </p:cNvCxnSpPr>
          <p:nvPr/>
        </p:nvCxnSpPr>
        <p:spPr>
          <a:xfrm flipV="1">
            <a:off x="1338255" y="2242666"/>
            <a:ext cx="1913397" cy="486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7" idx="6"/>
            <a:endCxn id="29" idx="2"/>
          </p:cNvCxnSpPr>
          <p:nvPr/>
        </p:nvCxnSpPr>
        <p:spPr>
          <a:xfrm flipV="1">
            <a:off x="1338255" y="2492552"/>
            <a:ext cx="1913397" cy="236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7" idx="6"/>
            <a:endCxn id="30" idx="2"/>
          </p:cNvCxnSpPr>
          <p:nvPr/>
        </p:nvCxnSpPr>
        <p:spPr>
          <a:xfrm>
            <a:off x="1338255" y="2728795"/>
            <a:ext cx="1913397" cy="1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37" idx="6"/>
            <a:endCxn id="32" idx="2"/>
          </p:cNvCxnSpPr>
          <p:nvPr/>
        </p:nvCxnSpPr>
        <p:spPr>
          <a:xfrm>
            <a:off x="1338255" y="2728795"/>
            <a:ext cx="1913397" cy="513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37" idx="6"/>
            <a:endCxn id="33" idx="2"/>
          </p:cNvCxnSpPr>
          <p:nvPr/>
        </p:nvCxnSpPr>
        <p:spPr>
          <a:xfrm>
            <a:off x="1338255" y="2728795"/>
            <a:ext cx="1913397" cy="763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37" idx="6"/>
            <a:endCxn id="32" idx="2"/>
          </p:cNvCxnSpPr>
          <p:nvPr/>
        </p:nvCxnSpPr>
        <p:spPr>
          <a:xfrm>
            <a:off x="1338255" y="2728795"/>
            <a:ext cx="1913397" cy="513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38" idx="6"/>
            <a:endCxn id="27" idx="2"/>
          </p:cNvCxnSpPr>
          <p:nvPr/>
        </p:nvCxnSpPr>
        <p:spPr>
          <a:xfrm flipV="1">
            <a:off x="1338255" y="1993959"/>
            <a:ext cx="1913397" cy="984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38" idx="6"/>
            <a:endCxn id="28" idx="2"/>
          </p:cNvCxnSpPr>
          <p:nvPr/>
        </p:nvCxnSpPr>
        <p:spPr>
          <a:xfrm flipV="1">
            <a:off x="1338255" y="2242666"/>
            <a:ext cx="1913397" cy="736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8" idx="6"/>
            <a:endCxn id="29" idx="2"/>
          </p:cNvCxnSpPr>
          <p:nvPr/>
        </p:nvCxnSpPr>
        <p:spPr>
          <a:xfrm flipV="1">
            <a:off x="1338255" y="2492552"/>
            <a:ext cx="1913397" cy="486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8" idx="6"/>
            <a:endCxn id="30" idx="2"/>
          </p:cNvCxnSpPr>
          <p:nvPr/>
        </p:nvCxnSpPr>
        <p:spPr>
          <a:xfrm flipV="1">
            <a:off x="1338255" y="2742438"/>
            <a:ext cx="1913397" cy="236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8" idx="6"/>
            <a:endCxn id="31" idx="2"/>
          </p:cNvCxnSpPr>
          <p:nvPr/>
        </p:nvCxnSpPr>
        <p:spPr>
          <a:xfrm>
            <a:off x="1338255" y="2978681"/>
            <a:ext cx="1913397" cy="1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8" idx="6"/>
            <a:endCxn id="33" idx="2"/>
          </p:cNvCxnSpPr>
          <p:nvPr/>
        </p:nvCxnSpPr>
        <p:spPr>
          <a:xfrm>
            <a:off x="1338255" y="2978681"/>
            <a:ext cx="1913397" cy="513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38" idx="6"/>
            <a:endCxn id="32" idx="2"/>
          </p:cNvCxnSpPr>
          <p:nvPr/>
        </p:nvCxnSpPr>
        <p:spPr>
          <a:xfrm>
            <a:off x="1338255" y="2978681"/>
            <a:ext cx="1913397" cy="26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26" idx="6"/>
            <a:endCxn id="18" idx="2"/>
          </p:cNvCxnSpPr>
          <p:nvPr/>
        </p:nvCxnSpPr>
        <p:spPr>
          <a:xfrm flipV="1">
            <a:off x="3434532" y="1733989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6" idx="6"/>
            <a:endCxn id="19" idx="2"/>
          </p:cNvCxnSpPr>
          <p:nvPr/>
        </p:nvCxnSpPr>
        <p:spPr>
          <a:xfrm>
            <a:off x="3434532" y="1741454"/>
            <a:ext cx="1813868" cy="245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6" idx="6"/>
            <a:endCxn id="20" idx="2"/>
          </p:cNvCxnSpPr>
          <p:nvPr/>
        </p:nvCxnSpPr>
        <p:spPr>
          <a:xfrm>
            <a:off x="3434532" y="1741454"/>
            <a:ext cx="1813868" cy="493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21" idx="2"/>
          </p:cNvCxnSpPr>
          <p:nvPr/>
        </p:nvCxnSpPr>
        <p:spPr>
          <a:xfrm>
            <a:off x="3434532" y="1748919"/>
            <a:ext cx="1813868" cy="736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6" idx="6"/>
            <a:endCxn id="22" idx="2"/>
          </p:cNvCxnSpPr>
          <p:nvPr/>
        </p:nvCxnSpPr>
        <p:spPr>
          <a:xfrm>
            <a:off x="3434532" y="1741454"/>
            <a:ext cx="1813868" cy="993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26" idx="6"/>
            <a:endCxn id="23" idx="2"/>
          </p:cNvCxnSpPr>
          <p:nvPr/>
        </p:nvCxnSpPr>
        <p:spPr>
          <a:xfrm>
            <a:off x="3434532" y="1741454"/>
            <a:ext cx="1813868" cy="1243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26" idx="6"/>
            <a:endCxn id="24" idx="2"/>
          </p:cNvCxnSpPr>
          <p:nvPr/>
        </p:nvCxnSpPr>
        <p:spPr>
          <a:xfrm>
            <a:off x="3434532" y="1741454"/>
            <a:ext cx="1813868" cy="1493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26" idx="6"/>
            <a:endCxn id="25" idx="2"/>
          </p:cNvCxnSpPr>
          <p:nvPr/>
        </p:nvCxnSpPr>
        <p:spPr>
          <a:xfrm>
            <a:off x="3434532" y="1741454"/>
            <a:ext cx="1813868" cy="1743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27" idx="6"/>
            <a:endCxn id="18" idx="2"/>
          </p:cNvCxnSpPr>
          <p:nvPr/>
        </p:nvCxnSpPr>
        <p:spPr>
          <a:xfrm flipV="1">
            <a:off x="3434532" y="1733989"/>
            <a:ext cx="1813868" cy="259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27" idx="6"/>
            <a:endCxn id="19" idx="2"/>
          </p:cNvCxnSpPr>
          <p:nvPr/>
        </p:nvCxnSpPr>
        <p:spPr>
          <a:xfrm flipV="1">
            <a:off x="3434532" y="1986494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27" idx="6"/>
            <a:endCxn id="20" idx="2"/>
          </p:cNvCxnSpPr>
          <p:nvPr/>
        </p:nvCxnSpPr>
        <p:spPr>
          <a:xfrm>
            <a:off x="3434532" y="1993959"/>
            <a:ext cx="1813868" cy="241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27" idx="6"/>
            <a:endCxn id="21" idx="2"/>
          </p:cNvCxnSpPr>
          <p:nvPr/>
        </p:nvCxnSpPr>
        <p:spPr>
          <a:xfrm>
            <a:off x="3434532" y="1993959"/>
            <a:ext cx="1813868" cy="491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27" idx="6"/>
            <a:endCxn id="22" idx="2"/>
          </p:cNvCxnSpPr>
          <p:nvPr/>
        </p:nvCxnSpPr>
        <p:spPr>
          <a:xfrm>
            <a:off x="3434532" y="1993959"/>
            <a:ext cx="1813868" cy="741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7" idx="6"/>
            <a:endCxn id="23" idx="2"/>
          </p:cNvCxnSpPr>
          <p:nvPr/>
        </p:nvCxnSpPr>
        <p:spPr>
          <a:xfrm>
            <a:off x="3434532" y="1993959"/>
            <a:ext cx="1813868" cy="990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27" idx="6"/>
            <a:endCxn id="24" idx="2"/>
          </p:cNvCxnSpPr>
          <p:nvPr/>
        </p:nvCxnSpPr>
        <p:spPr>
          <a:xfrm>
            <a:off x="3434532" y="1993959"/>
            <a:ext cx="1813868" cy="1240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27" idx="6"/>
            <a:endCxn id="25" idx="2"/>
          </p:cNvCxnSpPr>
          <p:nvPr/>
        </p:nvCxnSpPr>
        <p:spPr>
          <a:xfrm>
            <a:off x="3434532" y="1993959"/>
            <a:ext cx="1813868" cy="1490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28" idx="6"/>
            <a:endCxn id="18" idx="2"/>
          </p:cNvCxnSpPr>
          <p:nvPr/>
        </p:nvCxnSpPr>
        <p:spPr>
          <a:xfrm flipV="1">
            <a:off x="3434532" y="1733989"/>
            <a:ext cx="1813868" cy="508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28" idx="6"/>
            <a:endCxn id="19" idx="2"/>
          </p:cNvCxnSpPr>
          <p:nvPr/>
        </p:nvCxnSpPr>
        <p:spPr>
          <a:xfrm flipV="1">
            <a:off x="3434532" y="1986494"/>
            <a:ext cx="1813868" cy="256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8" idx="6"/>
            <a:endCxn id="20" idx="2"/>
          </p:cNvCxnSpPr>
          <p:nvPr/>
        </p:nvCxnSpPr>
        <p:spPr>
          <a:xfrm flipV="1">
            <a:off x="3434532" y="2235201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8" idx="6"/>
            <a:endCxn id="21" idx="2"/>
          </p:cNvCxnSpPr>
          <p:nvPr/>
        </p:nvCxnSpPr>
        <p:spPr>
          <a:xfrm>
            <a:off x="3434532" y="2242666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28" idx="6"/>
            <a:endCxn id="22" idx="2"/>
          </p:cNvCxnSpPr>
          <p:nvPr/>
        </p:nvCxnSpPr>
        <p:spPr>
          <a:xfrm>
            <a:off x="3434532" y="2242666"/>
            <a:ext cx="1813868" cy="49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28" idx="6"/>
            <a:endCxn id="23" idx="2"/>
          </p:cNvCxnSpPr>
          <p:nvPr/>
        </p:nvCxnSpPr>
        <p:spPr>
          <a:xfrm>
            <a:off x="3434532" y="2242666"/>
            <a:ext cx="1813868" cy="742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28" idx="6"/>
            <a:endCxn id="24" idx="2"/>
          </p:cNvCxnSpPr>
          <p:nvPr/>
        </p:nvCxnSpPr>
        <p:spPr>
          <a:xfrm>
            <a:off x="3434532" y="2242666"/>
            <a:ext cx="1813868" cy="992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28" idx="6"/>
            <a:endCxn id="25" idx="2"/>
          </p:cNvCxnSpPr>
          <p:nvPr/>
        </p:nvCxnSpPr>
        <p:spPr>
          <a:xfrm>
            <a:off x="3434532" y="2242666"/>
            <a:ext cx="1813868" cy="1241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29" idx="6"/>
            <a:endCxn id="18" idx="2"/>
          </p:cNvCxnSpPr>
          <p:nvPr/>
        </p:nvCxnSpPr>
        <p:spPr>
          <a:xfrm flipV="1">
            <a:off x="3434532" y="1733989"/>
            <a:ext cx="1813868" cy="758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29" idx="6"/>
            <a:endCxn id="19" idx="2"/>
          </p:cNvCxnSpPr>
          <p:nvPr/>
        </p:nvCxnSpPr>
        <p:spPr>
          <a:xfrm flipV="1">
            <a:off x="3434532" y="1986494"/>
            <a:ext cx="1813868" cy="506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29" idx="6"/>
            <a:endCxn id="20" idx="2"/>
          </p:cNvCxnSpPr>
          <p:nvPr/>
        </p:nvCxnSpPr>
        <p:spPr>
          <a:xfrm flipV="1">
            <a:off x="3434532" y="2235201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9" idx="6"/>
            <a:endCxn id="21" idx="2"/>
          </p:cNvCxnSpPr>
          <p:nvPr/>
        </p:nvCxnSpPr>
        <p:spPr>
          <a:xfrm flipV="1">
            <a:off x="3434532" y="2485087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9" idx="6"/>
            <a:endCxn id="23" idx="2"/>
          </p:cNvCxnSpPr>
          <p:nvPr/>
        </p:nvCxnSpPr>
        <p:spPr>
          <a:xfrm>
            <a:off x="3434532" y="2492552"/>
            <a:ext cx="1813868" cy="49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29" idx="6"/>
            <a:endCxn id="24" idx="2"/>
          </p:cNvCxnSpPr>
          <p:nvPr/>
        </p:nvCxnSpPr>
        <p:spPr>
          <a:xfrm>
            <a:off x="3434532" y="2492552"/>
            <a:ext cx="1813868" cy="742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29" idx="6"/>
            <a:endCxn id="25" idx="2"/>
          </p:cNvCxnSpPr>
          <p:nvPr/>
        </p:nvCxnSpPr>
        <p:spPr>
          <a:xfrm>
            <a:off x="3434532" y="2492552"/>
            <a:ext cx="1813868" cy="992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30" idx="6"/>
            <a:endCxn id="18" idx="2"/>
          </p:cNvCxnSpPr>
          <p:nvPr/>
        </p:nvCxnSpPr>
        <p:spPr>
          <a:xfrm flipV="1">
            <a:off x="3434532" y="1733989"/>
            <a:ext cx="1813868" cy="100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30" idx="6"/>
            <a:endCxn id="19" idx="2"/>
          </p:cNvCxnSpPr>
          <p:nvPr/>
        </p:nvCxnSpPr>
        <p:spPr>
          <a:xfrm flipV="1">
            <a:off x="3434532" y="1986494"/>
            <a:ext cx="1813868" cy="755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30" idx="6"/>
            <a:endCxn id="20" idx="2"/>
          </p:cNvCxnSpPr>
          <p:nvPr/>
        </p:nvCxnSpPr>
        <p:spPr>
          <a:xfrm flipV="1">
            <a:off x="3434532" y="2235201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30" idx="6"/>
            <a:endCxn id="21" idx="2"/>
          </p:cNvCxnSpPr>
          <p:nvPr/>
        </p:nvCxnSpPr>
        <p:spPr>
          <a:xfrm flipV="1">
            <a:off x="3434532" y="2485087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30" idx="6"/>
            <a:endCxn id="22" idx="2"/>
          </p:cNvCxnSpPr>
          <p:nvPr/>
        </p:nvCxnSpPr>
        <p:spPr>
          <a:xfrm flipV="1">
            <a:off x="3434532" y="2734973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30" idx="6"/>
            <a:endCxn id="23" idx="2"/>
          </p:cNvCxnSpPr>
          <p:nvPr/>
        </p:nvCxnSpPr>
        <p:spPr>
          <a:xfrm>
            <a:off x="3434532" y="2742438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30" idx="6"/>
            <a:endCxn id="25" idx="2"/>
          </p:cNvCxnSpPr>
          <p:nvPr/>
        </p:nvCxnSpPr>
        <p:spPr>
          <a:xfrm>
            <a:off x="3434532" y="2742438"/>
            <a:ext cx="1813868" cy="742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31" idx="6"/>
            <a:endCxn id="18" idx="2"/>
          </p:cNvCxnSpPr>
          <p:nvPr/>
        </p:nvCxnSpPr>
        <p:spPr>
          <a:xfrm flipV="1">
            <a:off x="3434532" y="1733989"/>
            <a:ext cx="1813868" cy="1258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31" idx="6"/>
            <a:endCxn id="19" idx="2"/>
          </p:cNvCxnSpPr>
          <p:nvPr/>
        </p:nvCxnSpPr>
        <p:spPr>
          <a:xfrm flipV="1">
            <a:off x="3434532" y="1986494"/>
            <a:ext cx="1813868" cy="1005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31" idx="6"/>
            <a:endCxn id="20" idx="2"/>
          </p:cNvCxnSpPr>
          <p:nvPr/>
        </p:nvCxnSpPr>
        <p:spPr>
          <a:xfrm flipV="1">
            <a:off x="3434532" y="2235201"/>
            <a:ext cx="1813868" cy="757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31" idx="6"/>
            <a:endCxn id="21" idx="2"/>
          </p:cNvCxnSpPr>
          <p:nvPr/>
        </p:nvCxnSpPr>
        <p:spPr>
          <a:xfrm flipV="1">
            <a:off x="3434532" y="2485087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31" idx="6"/>
            <a:endCxn id="22" idx="2"/>
          </p:cNvCxnSpPr>
          <p:nvPr/>
        </p:nvCxnSpPr>
        <p:spPr>
          <a:xfrm flipV="1">
            <a:off x="3434532" y="2734973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31" idx="6"/>
            <a:endCxn id="23" idx="2"/>
          </p:cNvCxnSpPr>
          <p:nvPr/>
        </p:nvCxnSpPr>
        <p:spPr>
          <a:xfrm flipV="1">
            <a:off x="3434532" y="2984859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31" idx="6"/>
            <a:endCxn id="24" idx="2"/>
          </p:cNvCxnSpPr>
          <p:nvPr/>
        </p:nvCxnSpPr>
        <p:spPr>
          <a:xfrm>
            <a:off x="3434532" y="2992324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31" idx="6"/>
            <a:endCxn id="25" idx="2"/>
          </p:cNvCxnSpPr>
          <p:nvPr/>
        </p:nvCxnSpPr>
        <p:spPr>
          <a:xfrm>
            <a:off x="3434532" y="2992324"/>
            <a:ext cx="1813868" cy="49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32" idx="6"/>
            <a:endCxn id="18" idx="2"/>
          </p:cNvCxnSpPr>
          <p:nvPr/>
        </p:nvCxnSpPr>
        <p:spPr>
          <a:xfrm flipV="1">
            <a:off x="3434532" y="1733989"/>
            <a:ext cx="1813868" cy="1508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32" idx="6"/>
            <a:endCxn id="19" idx="2"/>
          </p:cNvCxnSpPr>
          <p:nvPr/>
        </p:nvCxnSpPr>
        <p:spPr>
          <a:xfrm flipV="1">
            <a:off x="3434532" y="1986494"/>
            <a:ext cx="1813868" cy="1255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32" idx="6"/>
            <a:endCxn id="20" idx="2"/>
          </p:cNvCxnSpPr>
          <p:nvPr/>
        </p:nvCxnSpPr>
        <p:spPr>
          <a:xfrm flipV="1">
            <a:off x="3434532" y="2235201"/>
            <a:ext cx="1813868" cy="1007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32" idx="6"/>
            <a:endCxn id="21" idx="2"/>
          </p:cNvCxnSpPr>
          <p:nvPr/>
        </p:nvCxnSpPr>
        <p:spPr>
          <a:xfrm flipV="1">
            <a:off x="3434532" y="2485087"/>
            <a:ext cx="1813868" cy="757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32" idx="6"/>
            <a:endCxn id="22" idx="2"/>
          </p:cNvCxnSpPr>
          <p:nvPr/>
        </p:nvCxnSpPr>
        <p:spPr>
          <a:xfrm flipV="1">
            <a:off x="3434532" y="2734973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32" idx="6"/>
            <a:endCxn id="23" idx="2"/>
          </p:cNvCxnSpPr>
          <p:nvPr/>
        </p:nvCxnSpPr>
        <p:spPr>
          <a:xfrm flipV="1">
            <a:off x="3434532" y="2984859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32" idx="6"/>
            <a:endCxn id="24" idx="2"/>
          </p:cNvCxnSpPr>
          <p:nvPr/>
        </p:nvCxnSpPr>
        <p:spPr>
          <a:xfrm flipV="1">
            <a:off x="3434532" y="3234745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32" idx="6"/>
            <a:endCxn id="25" idx="2"/>
          </p:cNvCxnSpPr>
          <p:nvPr/>
        </p:nvCxnSpPr>
        <p:spPr>
          <a:xfrm>
            <a:off x="3434532" y="3242210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33" idx="6"/>
            <a:endCxn id="18" idx="2"/>
          </p:cNvCxnSpPr>
          <p:nvPr/>
        </p:nvCxnSpPr>
        <p:spPr>
          <a:xfrm flipV="1">
            <a:off x="3434532" y="1733989"/>
            <a:ext cx="1813868" cy="1758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33" idx="6"/>
            <a:endCxn id="19" idx="2"/>
          </p:cNvCxnSpPr>
          <p:nvPr/>
        </p:nvCxnSpPr>
        <p:spPr>
          <a:xfrm flipV="1">
            <a:off x="3434532" y="1986494"/>
            <a:ext cx="1813868" cy="150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33" idx="6"/>
            <a:endCxn id="20" idx="2"/>
          </p:cNvCxnSpPr>
          <p:nvPr/>
        </p:nvCxnSpPr>
        <p:spPr>
          <a:xfrm flipV="1">
            <a:off x="3434532" y="2235201"/>
            <a:ext cx="1813868" cy="1256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33" idx="6"/>
            <a:endCxn id="21" idx="2"/>
          </p:cNvCxnSpPr>
          <p:nvPr/>
        </p:nvCxnSpPr>
        <p:spPr>
          <a:xfrm flipV="1">
            <a:off x="3434532" y="2485087"/>
            <a:ext cx="1813868" cy="1007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33" idx="6"/>
            <a:endCxn id="22" idx="2"/>
          </p:cNvCxnSpPr>
          <p:nvPr/>
        </p:nvCxnSpPr>
        <p:spPr>
          <a:xfrm flipV="1">
            <a:off x="3434532" y="2734973"/>
            <a:ext cx="1813868" cy="757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33" idx="6"/>
            <a:endCxn id="23" idx="2"/>
          </p:cNvCxnSpPr>
          <p:nvPr/>
        </p:nvCxnSpPr>
        <p:spPr>
          <a:xfrm flipV="1">
            <a:off x="3434532" y="2984859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33" idx="6"/>
            <a:endCxn id="25" idx="2"/>
          </p:cNvCxnSpPr>
          <p:nvPr/>
        </p:nvCxnSpPr>
        <p:spPr>
          <a:xfrm flipV="1">
            <a:off x="3434532" y="3484631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33" idx="6"/>
            <a:endCxn id="24" idx="2"/>
          </p:cNvCxnSpPr>
          <p:nvPr/>
        </p:nvCxnSpPr>
        <p:spPr>
          <a:xfrm flipV="1">
            <a:off x="3434532" y="3234745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V="1">
            <a:off x="5431280" y="1738441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5431280" y="1745906"/>
            <a:ext cx="1813868" cy="245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5431280" y="1745906"/>
            <a:ext cx="1813868" cy="493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5431280" y="1753371"/>
            <a:ext cx="1813868" cy="736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5431280" y="1745906"/>
            <a:ext cx="1813868" cy="993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5431280" y="1745906"/>
            <a:ext cx="1813868" cy="1243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5431280" y="1745906"/>
            <a:ext cx="1813868" cy="1493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5431280" y="1745906"/>
            <a:ext cx="1813868" cy="1743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V="1">
            <a:off x="5431280" y="1738441"/>
            <a:ext cx="1813868" cy="259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5431280" y="1990946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5431280" y="1998411"/>
            <a:ext cx="1813868" cy="241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431280" y="1998411"/>
            <a:ext cx="1813868" cy="491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5431280" y="1998411"/>
            <a:ext cx="1813868" cy="741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5431280" y="1998411"/>
            <a:ext cx="1813868" cy="990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5431280" y="1998411"/>
            <a:ext cx="1813868" cy="1240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5431280" y="1998411"/>
            <a:ext cx="1813868" cy="1490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V="1">
            <a:off x="5431280" y="1738441"/>
            <a:ext cx="1813868" cy="508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5431280" y="1990946"/>
            <a:ext cx="1813868" cy="256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5431280" y="2239653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5431280" y="2247118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5431280" y="2247118"/>
            <a:ext cx="1813868" cy="49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431280" y="2247118"/>
            <a:ext cx="1813868" cy="742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5431280" y="2247118"/>
            <a:ext cx="1813868" cy="992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5431280" y="2247118"/>
            <a:ext cx="1813868" cy="1241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5431280" y="1738441"/>
            <a:ext cx="1813868" cy="758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5431280" y="1990946"/>
            <a:ext cx="1813868" cy="506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V="1">
            <a:off x="5431280" y="2239653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1">
            <a:off x="5431280" y="2489539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5431280" y="2497004"/>
            <a:ext cx="1813868" cy="49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5431280" y="2497004"/>
            <a:ext cx="1813868" cy="742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5431280" y="2497004"/>
            <a:ext cx="1813868" cy="992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V="1">
            <a:off x="5431280" y="1738441"/>
            <a:ext cx="1813868" cy="100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V="1">
            <a:off x="5431280" y="1990946"/>
            <a:ext cx="1813868" cy="755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V="1">
            <a:off x="5431280" y="2239653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V="1">
            <a:off x="5431280" y="2489539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V="1">
            <a:off x="5431280" y="2739425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5431280" y="2746890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>
            <a:off x="5431280" y="2746890"/>
            <a:ext cx="1813868" cy="742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V="1">
            <a:off x="5431280" y="1738441"/>
            <a:ext cx="1813868" cy="1258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 flipV="1">
            <a:off x="5431280" y="1990946"/>
            <a:ext cx="1813868" cy="1005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5431280" y="2239653"/>
            <a:ext cx="1813868" cy="757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V="1">
            <a:off x="5431280" y="2489539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V="1">
            <a:off x="5431280" y="2739425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V="1">
            <a:off x="5431280" y="2989311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5431280" y="2996776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5431280" y="2996776"/>
            <a:ext cx="1813868" cy="49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V="1">
            <a:off x="5431280" y="1738441"/>
            <a:ext cx="1813868" cy="1508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flipV="1">
            <a:off x="5431280" y="1990946"/>
            <a:ext cx="1813868" cy="1255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flipV="1">
            <a:off x="5431280" y="2239653"/>
            <a:ext cx="1813868" cy="1007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V="1">
            <a:off x="5431280" y="2489539"/>
            <a:ext cx="1813868" cy="757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V="1">
            <a:off x="5431280" y="2739425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V="1">
            <a:off x="5431280" y="2989311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flipV="1">
            <a:off x="5431280" y="3239197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5431280" y="3246662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 flipV="1">
            <a:off x="5431280" y="1738441"/>
            <a:ext cx="1813868" cy="1758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V="1">
            <a:off x="5431280" y="1990946"/>
            <a:ext cx="1813868" cy="150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 flipV="1">
            <a:off x="5431280" y="2239653"/>
            <a:ext cx="1813868" cy="1256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 flipV="1">
            <a:off x="5431280" y="2489539"/>
            <a:ext cx="1813868" cy="1007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 flipV="1">
            <a:off x="5431280" y="2739425"/>
            <a:ext cx="1813868" cy="757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flipV="1">
            <a:off x="5431280" y="2989311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flipV="1">
            <a:off x="5431280" y="3489083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V="1">
            <a:off x="5431280" y="3239197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Rectangle 228"/>
              <p:cNvSpPr/>
              <p:nvPr/>
            </p:nvSpPr>
            <p:spPr>
              <a:xfrm>
                <a:off x="3936393" y="1230051"/>
                <a:ext cx="810144" cy="4832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29" name="Rectangle 2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393" y="1230051"/>
                <a:ext cx="810144" cy="48324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Rectangle 229"/>
              <p:cNvSpPr/>
              <p:nvPr/>
            </p:nvSpPr>
            <p:spPr>
              <a:xfrm>
                <a:off x="1719693" y="1239134"/>
                <a:ext cx="828808" cy="4757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0" name="Rectangle 2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693" y="1239134"/>
                <a:ext cx="828808" cy="4757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Rectangle 230"/>
              <p:cNvSpPr/>
              <p:nvPr/>
            </p:nvSpPr>
            <p:spPr>
              <a:xfrm>
                <a:off x="6134429" y="1219109"/>
                <a:ext cx="727790" cy="5051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31" name="Rectangle 2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429" y="1219109"/>
                <a:ext cx="727790" cy="50512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Rectangle 231"/>
              <p:cNvSpPr/>
              <p:nvPr/>
            </p:nvSpPr>
            <p:spPr>
              <a:xfrm>
                <a:off x="397663" y="3827889"/>
                <a:ext cx="1371601" cy="1997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Input layer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6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2" name="Rectangle 2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63" y="3827889"/>
                <a:ext cx="1371601" cy="199728"/>
              </a:xfrm>
              <a:prstGeom prst="rect">
                <a:avLst/>
              </a:prstGeom>
              <a:blipFill rotWithShape="0">
                <a:blip r:embed="rId5"/>
                <a:stretch>
                  <a:fillRect l="-444" t="-42424" b="-727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tangle 232"/>
              <p:cNvSpPr/>
              <p:nvPr/>
            </p:nvSpPr>
            <p:spPr>
              <a:xfrm>
                <a:off x="2498672" y="3810981"/>
                <a:ext cx="1575251" cy="2397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>
                    <a:solidFill>
                      <a:srgbClr val="C00000"/>
                    </a:solidFill>
                  </a:rPr>
                  <a:t>Hidden layer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3" name="Rectangle 2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672" y="3810981"/>
                <a:ext cx="1575251" cy="239755"/>
              </a:xfrm>
              <a:prstGeom prst="rect">
                <a:avLst/>
              </a:prstGeom>
              <a:blipFill rotWithShape="0">
                <a:blip r:embed="rId6"/>
                <a:stretch>
                  <a:fillRect l="-775" t="-28205" b="-53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Rectangle 233"/>
              <p:cNvSpPr/>
              <p:nvPr/>
            </p:nvSpPr>
            <p:spPr>
              <a:xfrm>
                <a:off x="6872996" y="3808521"/>
                <a:ext cx="1465017" cy="2397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Output layer  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6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4" name="Rectangle 2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996" y="3808521"/>
                <a:ext cx="1465017" cy="239755"/>
              </a:xfrm>
              <a:prstGeom prst="rect">
                <a:avLst/>
              </a:prstGeom>
              <a:blipFill rotWithShape="0">
                <a:blip r:embed="rId7"/>
                <a:stretch>
                  <a:fillRect l="-1660" t="-28205" b="-53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/>
              <p:cNvSpPr/>
              <p:nvPr/>
            </p:nvSpPr>
            <p:spPr>
              <a:xfrm>
                <a:off x="4717737" y="3807875"/>
                <a:ext cx="1575251" cy="2397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>
                    <a:solidFill>
                      <a:srgbClr val="C00000"/>
                    </a:solidFill>
                  </a:rPr>
                  <a:t>Hidden layer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5" name="Rectangle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737" y="3807875"/>
                <a:ext cx="1575251" cy="239755"/>
              </a:xfrm>
              <a:prstGeom prst="rect">
                <a:avLst/>
              </a:prstGeom>
              <a:blipFill rotWithShape="0">
                <a:blip r:embed="rId8"/>
                <a:stretch>
                  <a:fillRect l="-775" t="-28205" b="-53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0" name="Title 1"/>
              <p:cNvSpPr txBox="1">
                <a:spLocks/>
              </p:cNvSpPr>
              <p:nvPr/>
            </p:nvSpPr>
            <p:spPr>
              <a:xfrm>
                <a:off x="1750445" y="4251350"/>
                <a:ext cx="6320377" cy="233991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:  Bias vector to the hidden 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i="1" dirty="0" smtClean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:    Weight connecting the input layer to hidden 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: </a:t>
                </a:r>
                <a:r>
                  <a:rPr lang="en-US" sz="1600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Bias vector to the hidden 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 smtClean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:   Weight connecting the hidden 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to  hidden 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endParaRPr lang="en-US" sz="16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:  </a:t>
                </a:r>
                <a:r>
                  <a:rPr lang="en-US" sz="1600" dirty="0">
                    <a:solidFill>
                      <a:schemeClr val="accent5">
                        <a:lumMod val="50000"/>
                      </a:schemeClr>
                    </a:solidFill>
                  </a:rPr>
                  <a:t> B</a:t>
                </a:r>
                <a:r>
                  <a:rPr 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ias vector to the output layer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:   Weight connecting the hidden 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to the output layer   </a:t>
                </a:r>
                <a:endParaRPr lang="en-US" sz="16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445" y="4251350"/>
                <a:ext cx="6320377" cy="2339918"/>
              </a:xfrm>
              <a:prstGeom prst="rect">
                <a:avLst/>
              </a:prstGeom>
              <a:blipFill rotWithShape="0">
                <a:blip r:embed="rId9"/>
                <a:stretch>
                  <a:fillRect l="-386"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07182" y="2145256"/>
            <a:ext cx="3106246" cy="2860248"/>
          </a:xfrm>
          <a:prstGeom prst="rect">
            <a:avLst/>
          </a:prstGeom>
        </p:spPr>
      </p:pic>
      <p:sp>
        <p:nvSpPr>
          <p:cNvPr id="238" name="Rectangle 237"/>
          <p:cNvSpPr/>
          <p:nvPr/>
        </p:nvSpPr>
        <p:spPr>
          <a:xfrm>
            <a:off x="8907182" y="2034650"/>
            <a:ext cx="3106246" cy="2970853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0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9183"/>
            <a:ext cx="12192000" cy="84931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Error Function and  Backpropagation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47024" y="163637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247024" y="188887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247024" y="213758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247024" y="238746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247024" y="263735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247024" y="288724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47024" y="313712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247024" y="338701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248400" y="1642549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248400" y="1895054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48400" y="2143761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48400" y="2393647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248400" y="2643533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248400" y="2893419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48400" y="3143305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248400" y="3393191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51652" y="1650014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251652" y="1902519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251652" y="2151226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51652" y="2401112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251652" y="2650998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251652" y="2900884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251652" y="3150770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51652" y="3400656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155375" y="188887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155375" y="2137583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55375" y="2387469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155375" y="2637355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155375" y="2887241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155375" y="3137127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155375" y="3387013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155375" y="1636371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6"/>
            <a:endCxn id="26" idx="2"/>
          </p:cNvCxnSpPr>
          <p:nvPr/>
        </p:nvCxnSpPr>
        <p:spPr>
          <a:xfrm>
            <a:off x="1338255" y="1727811"/>
            <a:ext cx="1913397" cy="1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6"/>
            <a:endCxn id="26" idx="2"/>
          </p:cNvCxnSpPr>
          <p:nvPr/>
        </p:nvCxnSpPr>
        <p:spPr>
          <a:xfrm flipV="1">
            <a:off x="1338255" y="1741454"/>
            <a:ext cx="1913397" cy="238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5" idx="6"/>
            <a:endCxn id="26" idx="2"/>
          </p:cNvCxnSpPr>
          <p:nvPr/>
        </p:nvCxnSpPr>
        <p:spPr>
          <a:xfrm flipV="1">
            <a:off x="1338255" y="1741454"/>
            <a:ext cx="1913397" cy="487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6"/>
            <a:endCxn id="26" idx="2"/>
          </p:cNvCxnSpPr>
          <p:nvPr/>
        </p:nvCxnSpPr>
        <p:spPr>
          <a:xfrm flipV="1">
            <a:off x="1338255" y="1741454"/>
            <a:ext cx="1913397" cy="737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7" idx="6"/>
            <a:endCxn id="26" idx="2"/>
          </p:cNvCxnSpPr>
          <p:nvPr/>
        </p:nvCxnSpPr>
        <p:spPr>
          <a:xfrm flipV="1">
            <a:off x="1338255" y="1741454"/>
            <a:ext cx="1913397" cy="987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6"/>
            <a:endCxn id="26" idx="2"/>
          </p:cNvCxnSpPr>
          <p:nvPr/>
        </p:nvCxnSpPr>
        <p:spPr>
          <a:xfrm flipV="1">
            <a:off x="1338255" y="1741454"/>
            <a:ext cx="1913397" cy="1237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9" idx="6"/>
            <a:endCxn id="26" idx="2"/>
          </p:cNvCxnSpPr>
          <p:nvPr/>
        </p:nvCxnSpPr>
        <p:spPr>
          <a:xfrm flipV="1">
            <a:off x="1338255" y="1741454"/>
            <a:ext cx="1913397" cy="1487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6"/>
            <a:endCxn id="26" idx="2"/>
          </p:cNvCxnSpPr>
          <p:nvPr/>
        </p:nvCxnSpPr>
        <p:spPr>
          <a:xfrm flipV="1">
            <a:off x="1338255" y="1741454"/>
            <a:ext cx="1913397" cy="1736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6"/>
            <a:endCxn id="27" idx="2"/>
          </p:cNvCxnSpPr>
          <p:nvPr/>
        </p:nvCxnSpPr>
        <p:spPr>
          <a:xfrm>
            <a:off x="1338255" y="1727811"/>
            <a:ext cx="1913397" cy="266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4" idx="6"/>
            <a:endCxn id="27" idx="2"/>
          </p:cNvCxnSpPr>
          <p:nvPr/>
        </p:nvCxnSpPr>
        <p:spPr>
          <a:xfrm>
            <a:off x="1338255" y="1980316"/>
            <a:ext cx="1913397" cy="1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1" idx="6"/>
            <a:endCxn id="28" idx="2"/>
          </p:cNvCxnSpPr>
          <p:nvPr/>
        </p:nvCxnSpPr>
        <p:spPr>
          <a:xfrm>
            <a:off x="1338255" y="1727811"/>
            <a:ext cx="1913397" cy="514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1" idx="6"/>
            <a:endCxn id="29" idx="2"/>
          </p:cNvCxnSpPr>
          <p:nvPr/>
        </p:nvCxnSpPr>
        <p:spPr>
          <a:xfrm>
            <a:off x="1338255" y="1727811"/>
            <a:ext cx="1913397" cy="764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1" idx="6"/>
            <a:endCxn id="30" idx="2"/>
          </p:cNvCxnSpPr>
          <p:nvPr/>
        </p:nvCxnSpPr>
        <p:spPr>
          <a:xfrm>
            <a:off x="1338255" y="1727811"/>
            <a:ext cx="1913397" cy="1014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6"/>
            <a:endCxn id="31" idx="2"/>
          </p:cNvCxnSpPr>
          <p:nvPr/>
        </p:nvCxnSpPr>
        <p:spPr>
          <a:xfrm>
            <a:off x="1338255" y="1727811"/>
            <a:ext cx="1913397" cy="1264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1" idx="6"/>
            <a:endCxn id="32" idx="2"/>
          </p:cNvCxnSpPr>
          <p:nvPr/>
        </p:nvCxnSpPr>
        <p:spPr>
          <a:xfrm>
            <a:off x="1338255" y="1727811"/>
            <a:ext cx="1913397" cy="1514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6"/>
            <a:endCxn id="33" idx="2"/>
          </p:cNvCxnSpPr>
          <p:nvPr/>
        </p:nvCxnSpPr>
        <p:spPr>
          <a:xfrm>
            <a:off x="1338255" y="1727811"/>
            <a:ext cx="1913397" cy="1764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0" idx="6"/>
            <a:endCxn id="33" idx="2"/>
          </p:cNvCxnSpPr>
          <p:nvPr/>
        </p:nvCxnSpPr>
        <p:spPr>
          <a:xfrm>
            <a:off x="1338255" y="3478453"/>
            <a:ext cx="1913397" cy="1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0" idx="6"/>
            <a:endCxn id="27" idx="2"/>
          </p:cNvCxnSpPr>
          <p:nvPr/>
        </p:nvCxnSpPr>
        <p:spPr>
          <a:xfrm flipV="1">
            <a:off x="1338255" y="1993959"/>
            <a:ext cx="1913397" cy="1484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0" idx="6"/>
            <a:endCxn id="28" idx="2"/>
          </p:cNvCxnSpPr>
          <p:nvPr/>
        </p:nvCxnSpPr>
        <p:spPr>
          <a:xfrm flipV="1">
            <a:off x="1338255" y="2242666"/>
            <a:ext cx="1913397" cy="1235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0" idx="6"/>
            <a:endCxn id="29" idx="2"/>
          </p:cNvCxnSpPr>
          <p:nvPr/>
        </p:nvCxnSpPr>
        <p:spPr>
          <a:xfrm flipV="1">
            <a:off x="1338255" y="2492552"/>
            <a:ext cx="1913397" cy="985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0" idx="6"/>
            <a:endCxn id="30" idx="2"/>
          </p:cNvCxnSpPr>
          <p:nvPr/>
        </p:nvCxnSpPr>
        <p:spPr>
          <a:xfrm flipV="1">
            <a:off x="1338255" y="2742438"/>
            <a:ext cx="1913397" cy="736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0" idx="6"/>
            <a:endCxn id="31" idx="2"/>
          </p:cNvCxnSpPr>
          <p:nvPr/>
        </p:nvCxnSpPr>
        <p:spPr>
          <a:xfrm flipV="1">
            <a:off x="1338255" y="2992324"/>
            <a:ext cx="1913397" cy="486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0" idx="6"/>
            <a:endCxn id="32" idx="2"/>
          </p:cNvCxnSpPr>
          <p:nvPr/>
        </p:nvCxnSpPr>
        <p:spPr>
          <a:xfrm flipV="1">
            <a:off x="1338255" y="3242210"/>
            <a:ext cx="1913397" cy="236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9" idx="6"/>
            <a:endCxn id="32" idx="2"/>
          </p:cNvCxnSpPr>
          <p:nvPr/>
        </p:nvCxnSpPr>
        <p:spPr>
          <a:xfrm>
            <a:off x="1338255" y="3228567"/>
            <a:ext cx="1913397" cy="1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9" idx="6"/>
            <a:endCxn id="31" idx="2"/>
          </p:cNvCxnSpPr>
          <p:nvPr/>
        </p:nvCxnSpPr>
        <p:spPr>
          <a:xfrm flipV="1">
            <a:off x="1338255" y="2992324"/>
            <a:ext cx="1913397" cy="236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9" idx="6"/>
            <a:endCxn id="33" idx="2"/>
          </p:cNvCxnSpPr>
          <p:nvPr/>
        </p:nvCxnSpPr>
        <p:spPr>
          <a:xfrm>
            <a:off x="1338255" y="3228567"/>
            <a:ext cx="1913397" cy="26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9" idx="6"/>
          </p:cNvCxnSpPr>
          <p:nvPr/>
        </p:nvCxnSpPr>
        <p:spPr>
          <a:xfrm flipV="1">
            <a:off x="1338255" y="2742438"/>
            <a:ext cx="1913397" cy="486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9" idx="6"/>
            <a:endCxn id="29" idx="2"/>
          </p:cNvCxnSpPr>
          <p:nvPr/>
        </p:nvCxnSpPr>
        <p:spPr>
          <a:xfrm flipV="1">
            <a:off x="1338255" y="2492552"/>
            <a:ext cx="1913397" cy="736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9" idx="6"/>
            <a:endCxn id="28" idx="2"/>
          </p:cNvCxnSpPr>
          <p:nvPr/>
        </p:nvCxnSpPr>
        <p:spPr>
          <a:xfrm flipV="1">
            <a:off x="1338255" y="2242666"/>
            <a:ext cx="1913397" cy="985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9" idx="6"/>
            <a:endCxn id="27" idx="2"/>
          </p:cNvCxnSpPr>
          <p:nvPr/>
        </p:nvCxnSpPr>
        <p:spPr>
          <a:xfrm flipV="1">
            <a:off x="1338255" y="1993959"/>
            <a:ext cx="1913397" cy="1234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5" idx="6"/>
            <a:endCxn id="27" idx="2"/>
          </p:cNvCxnSpPr>
          <p:nvPr/>
        </p:nvCxnSpPr>
        <p:spPr>
          <a:xfrm flipV="1">
            <a:off x="1338255" y="1993959"/>
            <a:ext cx="1913397" cy="235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5" idx="6"/>
            <a:endCxn id="28" idx="2"/>
          </p:cNvCxnSpPr>
          <p:nvPr/>
        </p:nvCxnSpPr>
        <p:spPr>
          <a:xfrm>
            <a:off x="1338255" y="2229023"/>
            <a:ext cx="1913397" cy="1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4" idx="6"/>
            <a:endCxn id="28" idx="2"/>
          </p:cNvCxnSpPr>
          <p:nvPr/>
        </p:nvCxnSpPr>
        <p:spPr>
          <a:xfrm>
            <a:off x="1338255" y="1980316"/>
            <a:ext cx="1913397" cy="262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4" idx="6"/>
            <a:endCxn id="29" idx="2"/>
          </p:cNvCxnSpPr>
          <p:nvPr/>
        </p:nvCxnSpPr>
        <p:spPr>
          <a:xfrm>
            <a:off x="1338255" y="1980316"/>
            <a:ext cx="1913397" cy="512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4" idx="6"/>
            <a:endCxn id="30" idx="2"/>
          </p:cNvCxnSpPr>
          <p:nvPr/>
        </p:nvCxnSpPr>
        <p:spPr>
          <a:xfrm>
            <a:off x="1338255" y="1980316"/>
            <a:ext cx="1913397" cy="762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4" idx="6"/>
            <a:endCxn id="31" idx="2"/>
          </p:cNvCxnSpPr>
          <p:nvPr/>
        </p:nvCxnSpPr>
        <p:spPr>
          <a:xfrm>
            <a:off x="1338255" y="1980316"/>
            <a:ext cx="1913397" cy="101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4" idx="6"/>
            <a:endCxn id="32" idx="2"/>
          </p:cNvCxnSpPr>
          <p:nvPr/>
        </p:nvCxnSpPr>
        <p:spPr>
          <a:xfrm>
            <a:off x="1338255" y="1980316"/>
            <a:ext cx="1913397" cy="1261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4" idx="6"/>
            <a:endCxn id="33" idx="2"/>
          </p:cNvCxnSpPr>
          <p:nvPr/>
        </p:nvCxnSpPr>
        <p:spPr>
          <a:xfrm>
            <a:off x="1338255" y="1980316"/>
            <a:ext cx="1913397" cy="1511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5" idx="6"/>
            <a:endCxn id="29" idx="2"/>
          </p:cNvCxnSpPr>
          <p:nvPr/>
        </p:nvCxnSpPr>
        <p:spPr>
          <a:xfrm>
            <a:off x="1338255" y="2229023"/>
            <a:ext cx="1913397" cy="26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5" idx="6"/>
            <a:endCxn id="30" idx="2"/>
          </p:cNvCxnSpPr>
          <p:nvPr/>
        </p:nvCxnSpPr>
        <p:spPr>
          <a:xfrm>
            <a:off x="1338255" y="2229023"/>
            <a:ext cx="1913397" cy="513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5" idx="6"/>
            <a:endCxn id="31" idx="2"/>
          </p:cNvCxnSpPr>
          <p:nvPr/>
        </p:nvCxnSpPr>
        <p:spPr>
          <a:xfrm>
            <a:off x="1338255" y="2229023"/>
            <a:ext cx="1913397" cy="763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5" idx="6"/>
            <a:endCxn id="32" idx="2"/>
          </p:cNvCxnSpPr>
          <p:nvPr/>
        </p:nvCxnSpPr>
        <p:spPr>
          <a:xfrm>
            <a:off x="1338255" y="2229023"/>
            <a:ext cx="1913397" cy="1013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6"/>
            <a:endCxn id="27" idx="2"/>
          </p:cNvCxnSpPr>
          <p:nvPr/>
        </p:nvCxnSpPr>
        <p:spPr>
          <a:xfrm flipV="1">
            <a:off x="1338255" y="1993959"/>
            <a:ext cx="1913397" cy="484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6" idx="6"/>
            <a:endCxn id="28" idx="2"/>
          </p:cNvCxnSpPr>
          <p:nvPr/>
        </p:nvCxnSpPr>
        <p:spPr>
          <a:xfrm flipV="1">
            <a:off x="1338255" y="2242666"/>
            <a:ext cx="1913397" cy="236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6" idx="6"/>
            <a:endCxn id="29" idx="2"/>
          </p:cNvCxnSpPr>
          <p:nvPr/>
        </p:nvCxnSpPr>
        <p:spPr>
          <a:xfrm>
            <a:off x="1338255" y="2478909"/>
            <a:ext cx="1913397" cy="1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6" idx="6"/>
            <a:endCxn id="31" idx="2"/>
          </p:cNvCxnSpPr>
          <p:nvPr/>
        </p:nvCxnSpPr>
        <p:spPr>
          <a:xfrm>
            <a:off x="1338255" y="2478909"/>
            <a:ext cx="1913397" cy="513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36" idx="6"/>
            <a:endCxn id="32" idx="2"/>
          </p:cNvCxnSpPr>
          <p:nvPr/>
        </p:nvCxnSpPr>
        <p:spPr>
          <a:xfrm>
            <a:off x="1338255" y="2478909"/>
            <a:ext cx="1913397" cy="763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6" idx="6"/>
          </p:cNvCxnSpPr>
          <p:nvPr/>
        </p:nvCxnSpPr>
        <p:spPr>
          <a:xfrm>
            <a:off x="1338255" y="2478909"/>
            <a:ext cx="1913397" cy="999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6" idx="6"/>
            <a:endCxn id="30" idx="2"/>
          </p:cNvCxnSpPr>
          <p:nvPr/>
        </p:nvCxnSpPr>
        <p:spPr>
          <a:xfrm>
            <a:off x="1338255" y="2478909"/>
            <a:ext cx="1913397" cy="26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7" idx="6"/>
            <a:endCxn id="27" idx="2"/>
          </p:cNvCxnSpPr>
          <p:nvPr/>
        </p:nvCxnSpPr>
        <p:spPr>
          <a:xfrm flipV="1">
            <a:off x="1338255" y="1993959"/>
            <a:ext cx="1913397" cy="734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37" idx="6"/>
            <a:endCxn id="28" idx="2"/>
          </p:cNvCxnSpPr>
          <p:nvPr/>
        </p:nvCxnSpPr>
        <p:spPr>
          <a:xfrm flipV="1">
            <a:off x="1338255" y="2242666"/>
            <a:ext cx="1913397" cy="486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7" idx="6"/>
            <a:endCxn id="29" idx="2"/>
          </p:cNvCxnSpPr>
          <p:nvPr/>
        </p:nvCxnSpPr>
        <p:spPr>
          <a:xfrm flipV="1">
            <a:off x="1338255" y="2492552"/>
            <a:ext cx="1913397" cy="236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7" idx="6"/>
            <a:endCxn id="30" idx="2"/>
          </p:cNvCxnSpPr>
          <p:nvPr/>
        </p:nvCxnSpPr>
        <p:spPr>
          <a:xfrm>
            <a:off x="1338255" y="2728795"/>
            <a:ext cx="1913397" cy="1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37" idx="6"/>
            <a:endCxn id="32" idx="2"/>
          </p:cNvCxnSpPr>
          <p:nvPr/>
        </p:nvCxnSpPr>
        <p:spPr>
          <a:xfrm>
            <a:off x="1338255" y="2728795"/>
            <a:ext cx="1913397" cy="513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37" idx="6"/>
            <a:endCxn id="33" idx="2"/>
          </p:cNvCxnSpPr>
          <p:nvPr/>
        </p:nvCxnSpPr>
        <p:spPr>
          <a:xfrm>
            <a:off x="1338255" y="2728795"/>
            <a:ext cx="1913397" cy="763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37" idx="6"/>
            <a:endCxn id="32" idx="2"/>
          </p:cNvCxnSpPr>
          <p:nvPr/>
        </p:nvCxnSpPr>
        <p:spPr>
          <a:xfrm>
            <a:off x="1338255" y="2728795"/>
            <a:ext cx="1913397" cy="513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38" idx="6"/>
            <a:endCxn id="27" idx="2"/>
          </p:cNvCxnSpPr>
          <p:nvPr/>
        </p:nvCxnSpPr>
        <p:spPr>
          <a:xfrm flipV="1">
            <a:off x="1338255" y="1993959"/>
            <a:ext cx="1913397" cy="984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38" idx="6"/>
            <a:endCxn id="28" idx="2"/>
          </p:cNvCxnSpPr>
          <p:nvPr/>
        </p:nvCxnSpPr>
        <p:spPr>
          <a:xfrm flipV="1">
            <a:off x="1338255" y="2242666"/>
            <a:ext cx="1913397" cy="736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8" idx="6"/>
            <a:endCxn id="29" idx="2"/>
          </p:cNvCxnSpPr>
          <p:nvPr/>
        </p:nvCxnSpPr>
        <p:spPr>
          <a:xfrm flipV="1">
            <a:off x="1338255" y="2492552"/>
            <a:ext cx="1913397" cy="486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8" idx="6"/>
            <a:endCxn id="30" idx="2"/>
          </p:cNvCxnSpPr>
          <p:nvPr/>
        </p:nvCxnSpPr>
        <p:spPr>
          <a:xfrm flipV="1">
            <a:off x="1338255" y="2742438"/>
            <a:ext cx="1913397" cy="236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8" idx="6"/>
            <a:endCxn id="31" idx="2"/>
          </p:cNvCxnSpPr>
          <p:nvPr/>
        </p:nvCxnSpPr>
        <p:spPr>
          <a:xfrm>
            <a:off x="1338255" y="2978681"/>
            <a:ext cx="1913397" cy="1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8" idx="6"/>
            <a:endCxn id="33" idx="2"/>
          </p:cNvCxnSpPr>
          <p:nvPr/>
        </p:nvCxnSpPr>
        <p:spPr>
          <a:xfrm>
            <a:off x="1338255" y="2978681"/>
            <a:ext cx="1913397" cy="513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38" idx="6"/>
            <a:endCxn id="32" idx="2"/>
          </p:cNvCxnSpPr>
          <p:nvPr/>
        </p:nvCxnSpPr>
        <p:spPr>
          <a:xfrm>
            <a:off x="1338255" y="2978681"/>
            <a:ext cx="1913397" cy="26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26" idx="6"/>
            <a:endCxn id="18" idx="2"/>
          </p:cNvCxnSpPr>
          <p:nvPr/>
        </p:nvCxnSpPr>
        <p:spPr>
          <a:xfrm flipV="1">
            <a:off x="3434532" y="1733989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6" idx="6"/>
            <a:endCxn id="19" idx="2"/>
          </p:cNvCxnSpPr>
          <p:nvPr/>
        </p:nvCxnSpPr>
        <p:spPr>
          <a:xfrm>
            <a:off x="3434532" y="1741454"/>
            <a:ext cx="1813868" cy="245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6" idx="6"/>
            <a:endCxn id="20" idx="2"/>
          </p:cNvCxnSpPr>
          <p:nvPr/>
        </p:nvCxnSpPr>
        <p:spPr>
          <a:xfrm>
            <a:off x="3434532" y="1741454"/>
            <a:ext cx="1813868" cy="493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21" idx="2"/>
          </p:cNvCxnSpPr>
          <p:nvPr/>
        </p:nvCxnSpPr>
        <p:spPr>
          <a:xfrm>
            <a:off x="3434532" y="1748919"/>
            <a:ext cx="1813868" cy="736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6" idx="6"/>
            <a:endCxn id="22" idx="2"/>
          </p:cNvCxnSpPr>
          <p:nvPr/>
        </p:nvCxnSpPr>
        <p:spPr>
          <a:xfrm>
            <a:off x="3434532" y="1741454"/>
            <a:ext cx="1813868" cy="993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26" idx="6"/>
            <a:endCxn id="23" idx="2"/>
          </p:cNvCxnSpPr>
          <p:nvPr/>
        </p:nvCxnSpPr>
        <p:spPr>
          <a:xfrm>
            <a:off x="3434532" y="1741454"/>
            <a:ext cx="1813868" cy="1243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26" idx="6"/>
            <a:endCxn id="24" idx="2"/>
          </p:cNvCxnSpPr>
          <p:nvPr/>
        </p:nvCxnSpPr>
        <p:spPr>
          <a:xfrm>
            <a:off x="3434532" y="1741454"/>
            <a:ext cx="1813868" cy="1493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26" idx="6"/>
            <a:endCxn id="25" idx="2"/>
          </p:cNvCxnSpPr>
          <p:nvPr/>
        </p:nvCxnSpPr>
        <p:spPr>
          <a:xfrm>
            <a:off x="3434532" y="1741454"/>
            <a:ext cx="1813868" cy="1743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27" idx="6"/>
            <a:endCxn id="18" idx="2"/>
          </p:cNvCxnSpPr>
          <p:nvPr/>
        </p:nvCxnSpPr>
        <p:spPr>
          <a:xfrm flipV="1">
            <a:off x="3434532" y="1733989"/>
            <a:ext cx="1813868" cy="259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27" idx="6"/>
            <a:endCxn id="19" idx="2"/>
          </p:cNvCxnSpPr>
          <p:nvPr/>
        </p:nvCxnSpPr>
        <p:spPr>
          <a:xfrm flipV="1">
            <a:off x="3434532" y="1986494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27" idx="6"/>
            <a:endCxn id="20" idx="2"/>
          </p:cNvCxnSpPr>
          <p:nvPr/>
        </p:nvCxnSpPr>
        <p:spPr>
          <a:xfrm>
            <a:off x="3434532" y="1993959"/>
            <a:ext cx="1813868" cy="241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27" idx="6"/>
            <a:endCxn id="21" idx="2"/>
          </p:cNvCxnSpPr>
          <p:nvPr/>
        </p:nvCxnSpPr>
        <p:spPr>
          <a:xfrm>
            <a:off x="3434532" y="1993959"/>
            <a:ext cx="1813868" cy="491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27" idx="6"/>
            <a:endCxn id="22" idx="2"/>
          </p:cNvCxnSpPr>
          <p:nvPr/>
        </p:nvCxnSpPr>
        <p:spPr>
          <a:xfrm>
            <a:off x="3434532" y="1993959"/>
            <a:ext cx="1813868" cy="741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7" idx="6"/>
            <a:endCxn id="23" idx="2"/>
          </p:cNvCxnSpPr>
          <p:nvPr/>
        </p:nvCxnSpPr>
        <p:spPr>
          <a:xfrm>
            <a:off x="3434532" y="1993959"/>
            <a:ext cx="1813868" cy="990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27" idx="6"/>
            <a:endCxn id="24" idx="2"/>
          </p:cNvCxnSpPr>
          <p:nvPr/>
        </p:nvCxnSpPr>
        <p:spPr>
          <a:xfrm>
            <a:off x="3434532" y="1993959"/>
            <a:ext cx="1813868" cy="1240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27" idx="6"/>
            <a:endCxn id="25" idx="2"/>
          </p:cNvCxnSpPr>
          <p:nvPr/>
        </p:nvCxnSpPr>
        <p:spPr>
          <a:xfrm>
            <a:off x="3434532" y="1993959"/>
            <a:ext cx="1813868" cy="1490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28" idx="6"/>
            <a:endCxn id="18" idx="2"/>
          </p:cNvCxnSpPr>
          <p:nvPr/>
        </p:nvCxnSpPr>
        <p:spPr>
          <a:xfrm flipV="1">
            <a:off x="3434532" y="1733989"/>
            <a:ext cx="1813868" cy="508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28" idx="6"/>
            <a:endCxn id="19" idx="2"/>
          </p:cNvCxnSpPr>
          <p:nvPr/>
        </p:nvCxnSpPr>
        <p:spPr>
          <a:xfrm flipV="1">
            <a:off x="3434532" y="1986494"/>
            <a:ext cx="1813868" cy="256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8" idx="6"/>
            <a:endCxn id="20" idx="2"/>
          </p:cNvCxnSpPr>
          <p:nvPr/>
        </p:nvCxnSpPr>
        <p:spPr>
          <a:xfrm flipV="1">
            <a:off x="3434532" y="2235201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8" idx="6"/>
            <a:endCxn id="21" idx="2"/>
          </p:cNvCxnSpPr>
          <p:nvPr/>
        </p:nvCxnSpPr>
        <p:spPr>
          <a:xfrm>
            <a:off x="3434532" y="2242666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28" idx="6"/>
            <a:endCxn id="22" idx="2"/>
          </p:cNvCxnSpPr>
          <p:nvPr/>
        </p:nvCxnSpPr>
        <p:spPr>
          <a:xfrm>
            <a:off x="3434532" y="2242666"/>
            <a:ext cx="1813868" cy="49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28" idx="6"/>
            <a:endCxn id="23" idx="2"/>
          </p:cNvCxnSpPr>
          <p:nvPr/>
        </p:nvCxnSpPr>
        <p:spPr>
          <a:xfrm>
            <a:off x="3434532" y="2242666"/>
            <a:ext cx="1813868" cy="742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28" idx="6"/>
            <a:endCxn id="24" idx="2"/>
          </p:cNvCxnSpPr>
          <p:nvPr/>
        </p:nvCxnSpPr>
        <p:spPr>
          <a:xfrm>
            <a:off x="3434532" y="2242666"/>
            <a:ext cx="1813868" cy="992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28" idx="6"/>
            <a:endCxn id="25" idx="2"/>
          </p:cNvCxnSpPr>
          <p:nvPr/>
        </p:nvCxnSpPr>
        <p:spPr>
          <a:xfrm>
            <a:off x="3434532" y="2242666"/>
            <a:ext cx="1813868" cy="1241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29" idx="6"/>
            <a:endCxn id="18" idx="2"/>
          </p:cNvCxnSpPr>
          <p:nvPr/>
        </p:nvCxnSpPr>
        <p:spPr>
          <a:xfrm flipV="1">
            <a:off x="3434532" y="1733989"/>
            <a:ext cx="1813868" cy="758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29" idx="6"/>
            <a:endCxn id="19" idx="2"/>
          </p:cNvCxnSpPr>
          <p:nvPr/>
        </p:nvCxnSpPr>
        <p:spPr>
          <a:xfrm flipV="1">
            <a:off x="3434532" y="1986494"/>
            <a:ext cx="1813868" cy="506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29" idx="6"/>
            <a:endCxn id="20" idx="2"/>
          </p:cNvCxnSpPr>
          <p:nvPr/>
        </p:nvCxnSpPr>
        <p:spPr>
          <a:xfrm flipV="1">
            <a:off x="3434532" y="2235201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9" idx="6"/>
            <a:endCxn id="21" idx="2"/>
          </p:cNvCxnSpPr>
          <p:nvPr/>
        </p:nvCxnSpPr>
        <p:spPr>
          <a:xfrm flipV="1">
            <a:off x="3434532" y="2485087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9" idx="6"/>
            <a:endCxn id="23" idx="2"/>
          </p:cNvCxnSpPr>
          <p:nvPr/>
        </p:nvCxnSpPr>
        <p:spPr>
          <a:xfrm>
            <a:off x="3434532" y="2492552"/>
            <a:ext cx="1813868" cy="49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29" idx="6"/>
            <a:endCxn id="24" idx="2"/>
          </p:cNvCxnSpPr>
          <p:nvPr/>
        </p:nvCxnSpPr>
        <p:spPr>
          <a:xfrm>
            <a:off x="3434532" y="2492552"/>
            <a:ext cx="1813868" cy="742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29" idx="6"/>
            <a:endCxn id="25" idx="2"/>
          </p:cNvCxnSpPr>
          <p:nvPr/>
        </p:nvCxnSpPr>
        <p:spPr>
          <a:xfrm>
            <a:off x="3434532" y="2492552"/>
            <a:ext cx="1813868" cy="992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30" idx="6"/>
            <a:endCxn id="18" idx="2"/>
          </p:cNvCxnSpPr>
          <p:nvPr/>
        </p:nvCxnSpPr>
        <p:spPr>
          <a:xfrm flipV="1">
            <a:off x="3434532" y="1733989"/>
            <a:ext cx="1813868" cy="100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30" idx="6"/>
            <a:endCxn id="19" idx="2"/>
          </p:cNvCxnSpPr>
          <p:nvPr/>
        </p:nvCxnSpPr>
        <p:spPr>
          <a:xfrm flipV="1">
            <a:off x="3434532" y="1986494"/>
            <a:ext cx="1813868" cy="755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30" idx="6"/>
            <a:endCxn id="20" idx="2"/>
          </p:cNvCxnSpPr>
          <p:nvPr/>
        </p:nvCxnSpPr>
        <p:spPr>
          <a:xfrm flipV="1">
            <a:off x="3434532" y="2235201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30" idx="6"/>
            <a:endCxn id="21" idx="2"/>
          </p:cNvCxnSpPr>
          <p:nvPr/>
        </p:nvCxnSpPr>
        <p:spPr>
          <a:xfrm flipV="1">
            <a:off x="3434532" y="2485087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30" idx="6"/>
            <a:endCxn id="22" idx="2"/>
          </p:cNvCxnSpPr>
          <p:nvPr/>
        </p:nvCxnSpPr>
        <p:spPr>
          <a:xfrm flipV="1">
            <a:off x="3434532" y="2734973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30" idx="6"/>
            <a:endCxn id="23" idx="2"/>
          </p:cNvCxnSpPr>
          <p:nvPr/>
        </p:nvCxnSpPr>
        <p:spPr>
          <a:xfrm>
            <a:off x="3434532" y="2742438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30" idx="6"/>
            <a:endCxn id="25" idx="2"/>
          </p:cNvCxnSpPr>
          <p:nvPr/>
        </p:nvCxnSpPr>
        <p:spPr>
          <a:xfrm>
            <a:off x="3434532" y="2742438"/>
            <a:ext cx="1813868" cy="742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31" idx="6"/>
            <a:endCxn id="18" idx="2"/>
          </p:cNvCxnSpPr>
          <p:nvPr/>
        </p:nvCxnSpPr>
        <p:spPr>
          <a:xfrm flipV="1">
            <a:off x="3434532" y="1733989"/>
            <a:ext cx="1813868" cy="1258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31" idx="6"/>
            <a:endCxn id="19" idx="2"/>
          </p:cNvCxnSpPr>
          <p:nvPr/>
        </p:nvCxnSpPr>
        <p:spPr>
          <a:xfrm flipV="1">
            <a:off x="3434532" y="1986494"/>
            <a:ext cx="1813868" cy="1005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31" idx="6"/>
            <a:endCxn id="20" idx="2"/>
          </p:cNvCxnSpPr>
          <p:nvPr/>
        </p:nvCxnSpPr>
        <p:spPr>
          <a:xfrm flipV="1">
            <a:off x="3434532" y="2235201"/>
            <a:ext cx="1813868" cy="757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31" idx="6"/>
            <a:endCxn id="21" idx="2"/>
          </p:cNvCxnSpPr>
          <p:nvPr/>
        </p:nvCxnSpPr>
        <p:spPr>
          <a:xfrm flipV="1">
            <a:off x="3434532" y="2485087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31" idx="6"/>
            <a:endCxn id="22" idx="2"/>
          </p:cNvCxnSpPr>
          <p:nvPr/>
        </p:nvCxnSpPr>
        <p:spPr>
          <a:xfrm flipV="1">
            <a:off x="3434532" y="2734973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31" idx="6"/>
            <a:endCxn id="23" idx="2"/>
          </p:cNvCxnSpPr>
          <p:nvPr/>
        </p:nvCxnSpPr>
        <p:spPr>
          <a:xfrm flipV="1">
            <a:off x="3434532" y="2984859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31" idx="6"/>
            <a:endCxn id="24" idx="2"/>
          </p:cNvCxnSpPr>
          <p:nvPr/>
        </p:nvCxnSpPr>
        <p:spPr>
          <a:xfrm>
            <a:off x="3434532" y="2992324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31" idx="6"/>
            <a:endCxn id="25" idx="2"/>
          </p:cNvCxnSpPr>
          <p:nvPr/>
        </p:nvCxnSpPr>
        <p:spPr>
          <a:xfrm>
            <a:off x="3434532" y="2992324"/>
            <a:ext cx="1813868" cy="49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32" idx="6"/>
            <a:endCxn id="18" idx="2"/>
          </p:cNvCxnSpPr>
          <p:nvPr/>
        </p:nvCxnSpPr>
        <p:spPr>
          <a:xfrm flipV="1">
            <a:off x="3434532" y="1733989"/>
            <a:ext cx="1813868" cy="1508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32" idx="6"/>
            <a:endCxn id="19" idx="2"/>
          </p:cNvCxnSpPr>
          <p:nvPr/>
        </p:nvCxnSpPr>
        <p:spPr>
          <a:xfrm flipV="1">
            <a:off x="3434532" y="1986494"/>
            <a:ext cx="1813868" cy="1255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32" idx="6"/>
            <a:endCxn id="20" idx="2"/>
          </p:cNvCxnSpPr>
          <p:nvPr/>
        </p:nvCxnSpPr>
        <p:spPr>
          <a:xfrm flipV="1">
            <a:off x="3434532" y="2235201"/>
            <a:ext cx="1813868" cy="1007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32" idx="6"/>
            <a:endCxn id="21" idx="2"/>
          </p:cNvCxnSpPr>
          <p:nvPr/>
        </p:nvCxnSpPr>
        <p:spPr>
          <a:xfrm flipV="1">
            <a:off x="3434532" y="2485087"/>
            <a:ext cx="1813868" cy="757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32" idx="6"/>
            <a:endCxn id="22" idx="2"/>
          </p:cNvCxnSpPr>
          <p:nvPr/>
        </p:nvCxnSpPr>
        <p:spPr>
          <a:xfrm flipV="1">
            <a:off x="3434532" y="2734973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32" idx="6"/>
            <a:endCxn id="23" idx="2"/>
          </p:cNvCxnSpPr>
          <p:nvPr/>
        </p:nvCxnSpPr>
        <p:spPr>
          <a:xfrm flipV="1">
            <a:off x="3434532" y="2984859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32" idx="6"/>
            <a:endCxn id="24" idx="2"/>
          </p:cNvCxnSpPr>
          <p:nvPr/>
        </p:nvCxnSpPr>
        <p:spPr>
          <a:xfrm flipV="1">
            <a:off x="3434532" y="3234745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32" idx="6"/>
            <a:endCxn id="25" idx="2"/>
          </p:cNvCxnSpPr>
          <p:nvPr/>
        </p:nvCxnSpPr>
        <p:spPr>
          <a:xfrm>
            <a:off x="3434532" y="3242210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33" idx="6"/>
            <a:endCxn id="18" idx="2"/>
          </p:cNvCxnSpPr>
          <p:nvPr/>
        </p:nvCxnSpPr>
        <p:spPr>
          <a:xfrm flipV="1">
            <a:off x="3434532" y="1733989"/>
            <a:ext cx="1813868" cy="1758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33" idx="6"/>
            <a:endCxn id="19" idx="2"/>
          </p:cNvCxnSpPr>
          <p:nvPr/>
        </p:nvCxnSpPr>
        <p:spPr>
          <a:xfrm flipV="1">
            <a:off x="3434532" y="1986494"/>
            <a:ext cx="1813868" cy="150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33" idx="6"/>
            <a:endCxn id="20" idx="2"/>
          </p:cNvCxnSpPr>
          <p:nvPr/>
        </p:nvCxnSpPr>
        <p:spPr>
          <a:xfrm flipV="1">
            <a:off x="3434532" y="2235201"/>
            <a:ext cx="1813868" cy="1256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33" idx="6"/>
            <a:endCxn id="21" idx="2"/>
          </p:cNvCxnSpPr>
          <p:nvPr/>
        </p:nvCxnSpPr>
        <p:spPr>
          <a:xfrm flipV="1">
            <a:off x="3434532" y="2485087"/>
            <a:ext cx="1813868" cy="1007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33" idx="6"/>
            <a:endCxn id="22" idx="2"/>
          </p:cNvCxnSpPr>
          <p:nvPr/>
        </p:nvCxnSpPr>
        <p:spPr>
          <a:xfrm flipV="1">
            <a:off x="3434532" y="2734973"/>
            <a:ext cx="1813868" cy="757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33" idx="6"/>
            <a:endCxn id="23" idx="2"/>
          </p:cNvCxnSpPr>
          <p:nvPr/>
        </p:nvCxnSpPr>
        <p:spPr>
          <a:xfrm flipV="1">
            <a:off x="3434532" y="2984859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33" idx="6"/>
            <a:endCxn id="25" idx="2"/>
          </p:cNvCxnSpPr>
          <p:nvPr/>
        </p:nvCxnSpPr>
        <p:spPr>
          <a:xfrm flipV="1">
            <a:off x="3434532" y="3484631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33" idx="6"/>
            <a:endCxn id="24" idx="2"/>
          </p:cNvCxnSpPr>
          <p:nvPr/>
        </p:nvCxnSpPr>
        <p:spPr>
          <a:xfrm flipV="1">
            <a:off x="3434532" y="3234745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V="1">
            <a:off x="5431280" y="1738441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5431280" y="1745906"/>
            <a:ext cx="1813868" cy="245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5431280" y="1745906"/>
            <a:ext cx="1813868" cy="493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5431280" y="1753371"/>
            <a:ext cx="1813868" cy="736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5431280" y="1745906"/>
            <a:ext cx="1813868" cy="993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5431280" y="1745906"/>
            <a:ext cx="1813868" cy="1243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5431280" y="1745906"/>
            <a:ext cx="1813868" cy="1493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5431280" y="1745906"/>
            <a:ext cx="1813868" cy="1743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V="1">
            <a:off x="5431280" y="1738441"/>
            <a:ext cx="1813868" cy="259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5431280" y="1990946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5431280" y="1998411"/>
            <a:ext cx="1813868" cy="241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431280" y="1998411"/>
            <a:ext cx="1813868" cy="491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5431280" y="1998411"/>
            <a:ext cx="1813868" cy="741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5431280" y="1998411"/>
            <a:ext cx="1813868" cy="990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5431280" y="1998411"/>
            <a:ext cx="1813868" cy="1240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5431280" y="1998411"/>
            <a:ext cx="1813868" cy="1490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V="1">
            <a:off x="5431280" y="1738441"/>
            <a:ext cx="1813868" cy="508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5431280" y="1990946"/>
            <a:ext cx="1813868" cy="256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5431280" y="2239653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5431280" y="2247118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5431280" y="2247118"/>
            <a:ext cx="1813868" cy="49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431280" y="2247118"/>
            <a:ext cx="1813868" cy="742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5431280" y="2247118"/>
            <a:ext cx="1813868" cy="992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5431280" y="2247118"/>
            <a:ext cx="1813868" cy="1241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5431280" y="1738441"/>
            <a:ext cx="1813868" cy="758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5431280" y="1990946"/>
            <a:ext cx="1813868" cy="506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V="1">
            <a:off x="5431280" y="2239653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1">
            <a:off x="5431280" y="2489539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5431280" y="2497004"/>
            <a:ext cx="1813868" cy="49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5431280" y="2497004"/>
            <a:ext cx="1813868" cy="742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5431280" y="2497004"/>
            <a:ext cx="1813868" cy="992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V="1">
            <a:off x="5431280" y="1738441"/>
            <a:ext cx="1813868" cy="100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V="1">
            <a:off x="5431280" y="1990946"/>
            <a:ext cx="1813868" cy="755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V="1">
            <a:off x="5431280" y="2239653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V="1">
            <a:off x="5431280" y="2489539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V="1">
            <a:off x="5431280" y="2739425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5431280" y="2746890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>
            <a:off x="5431280" y="2746890"/>
            <a:ext cx="1813868" cy="742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V="1">
            <a:off x="5431280" y="1738441"/>
            <a:ext cx="1813868" cy="1258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 flipV="1">
            <a:off x="5431280" y="1990946"/>
            <a:ext cx="1813868" cy="1005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5431280" y="2239653"/>
            <a:ext cx="1813868" cy="757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V="1">
            <a:off x="5431280" y="2489539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V="1">
            <a:off x="5431280" y="2739425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V="1">
            <a:off x="5431280" y="2989311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5431280" y="2996776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5431280" y="2996776"/>
            <a:ext cx="1813868" cy="49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V="1">
            <a:off x="5431280" y="1738441"/>
            <a:ext cx="1813868" cy="1508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flipV="1">
            <a:off x="5431280" y="1990946"/>
            <a:ext cx="1813868" cy="1255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flipV="1">
            <a:off x="5431280" y="2239653"/>
            <a:ext cx="1813868" cy="1007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V="1">
            <a:off x="5431280" y="2489539"/>
            <a:ext cx="1813868" cy="757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V="1">
            <a:off x="5431280" y="2739425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V="1">
            <a:off x="5431280" y="2989311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flipV="1">
            <a:off x="5431280" y="3239197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5431280" y="3246662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 flipV="1">
            <a:off x="5431280" y="1738441"/>
            <a:ext cx="1813868" cy="1758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V="1">
            <a:off x="5431280" y="1990946"/>
            <a:ext cx="1813868" cy="150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 flipV="1">
            <a:off x="5431280" y="2239653"/>
            <a:ext cx="1813868" cy="1256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 flipV="1">
            <a:off x="5431280" y="2489539"/>
            <a:ext cx="1813868" cy="1007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 flipV="1">
            <a:off x="5431280" y="2739425"/>
            <a:ext cx="1813868" cy="757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flipV="1">
            <a:off x="5431280" y="2989311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flipV="1">
            <a:off x="5431280" y="3489083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V="1">
            <a:off x="5431280" y="3239197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Rectangle 228"/>
              <p:cNvSpPr/>
              <p:nvPr/>
            </p:nvSpPr>
            <p:spPr>
              <a:xfrm>
                <a:off x="3936393" y="1230051"/>
                <a:ext cx="810144" cy="4832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29" name="Rectangle 2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393" y="1230051"/>
                <a:ext cx="810144" cy="48324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Rectangle 229"/>
              <p:cNvSpPr/>
              <p:nvPr/>
            </p:nvSpPr>
            <p:spPr>
              <a:xfrm>
                <a:off x="1719693" y="1239134"/>
                <a:ext cx="828808" cy="4757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0" name="Rectangle 2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693" y="1239134"/>
                <a:ext cx="828808" cy="4757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Rectangle 230"/>
              <p:cNvSpPr/>
              <p:nvPr/>
            </p:nvSpPr>
            <p:spPr>
              <a:xfrm>
                <a:off x="6134429" y="1219109"/>
                <a:ext cx="727790" cy="5051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31" name="Rectangle 2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429" y="1219109"/>
                <a:ext cx="727790" cy="50512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Rectangle 231"/>
              <p:cNvSpPr/>
              <p:nvPr/>
            </p:nvSpPr>
            <p:spPr>
              <a:xfrm>
                <a:off x="397663" y="3827889"/>
                <a:ext cx="1371601" cy="1997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Input layer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6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2" name="Rectangle 2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63" y="3827889"/>
                <a:ext cx="1371601" cy="199728"/>
              </a:xfrm>
              <a:prstGeom prst="rect">
                <a:avLst/>
              </a:prstGeom>
              <a:blipFill rotWithShape="0">
                <a:blip r:embed="rId5"/>
                <a:stretch>
                  <a:fillRect l="-444" t="-42424" b="-727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tangle 232"/>
              <p:cNvSpPr/>
              <p:nvPr/>
            </p:nvSpPr>
            <p:spPr>
              <a:xfrm>
                <a:off x="2498672" y="3810981"/>
                <a:ext cx="1575251" cy="2397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>
                    <a:solidFill>
                      <a:srgbClr val="C00000"/>
                    </a:solidFill>
                  </a:rPr>
                  <a:t>Hidden layer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3" name="Rectangle 2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672" y="3810981"/>
                <a:ext cx="1575251" cy="239755"/>
              </a:xfrm>
              <a:prstGeom prst="rect">
                <a:avLst/>
              </a:prstGeom>
              <a:blipFill rotWithShape="0">
                <a:blip r:embed="rId6"/>
                <a:stretch>
                  <a:fillRect l="-775" t="-28205" b="-53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Rectangle 233"/>
              <p:cNvSpPr/>
              <p:nvPr/>
            </p:nvSpPr>
            <p:spPr>
              <a:xfrm>
                <a:off x="6872996" y="3808521"/>
                <a:ext cx="1465017" cy="2397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Output layer  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6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4" name="Rectangle 2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996" y="3808521"/>
                <a:ext cx="1465017" cy="239755"/>
              </a:xfrm>
              <a:prstGeom prst="rect">
                <a:avLst/>
              </a:prstGeom>
              <a:blipFill rotWithShape="0">
                <a:blip r:embed="rId7"/>
                <a:stretch>
                  <a:fillRect l="-1660" t="-28205" b="-53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/>
              <p:cNvSpPr/>
              <p:nvPr/>
            </p:nvSpPr>
            <p:spPr>
              <a:xfrm>
                <a:off x="4717737" y="3807875"/>
                <a:ext cx="1575251" cy="2397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>
                    <a:solidFill>
                      <a:srgbClr val="C00000"/>
                    </a:solidFill>
                  </a:rPr>
                  <a:t>Hidden layer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5" name="Rectangle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737" y="3807875"/>
                <a:ext cx="1575251" cy="239755"/>
              </a:xfrm>
              <a:prstGeom prst="rect">
                <a:avLst/>
              </a:prstGeom>
              <a:blipFill rotWithShape="0">
                <a:blip r:embed="rId8"/>
                <a:stretch>
                  <a:fillRect l="-775" t="-28205" b="-53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7182" y="2145256"/>
            <a:ext cx="3106246" cy="2860248"/>
          </a:xfrm>
          <a:prstGeom prst="rect">
            <a:avLst/>
          </a:prstGeom>
        </p:spPr>
      </p:pic>
      <p:sp>
        <p:nvSpPr>
          <p:cNvPr id="238" name="Rectangle 237"/>
          <p:cNvSpPr/>
          <p:nvPr/>
        </p:nvSpPr>
        <p:spPr>
          <a:xfrm>
            <a:off x="8907182" y="2034650"/>
            <a:ext cx="3106246" cy="2970853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12" y="5412225"/>
            <a:ext cx="3157281" cy="703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400" y="5414153"/>
            <a:ext cx="3585209" cy="7061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6649" y="5242738"/>
            <a:ext cx="3359744" cy="92740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5182347" y="5240339"/>
            <a:ext cx="3582712" cy="92740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1570720" y="4876098"/>
            <a:ext cx="1371601" cy="199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Cross entropy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6283301" y="4876098"/>
            <a:ext cx="1371601" cy="199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Update rule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1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9183"/>
            <a:ext cx="12192000" cy="84931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Backpropagation Update Rule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47024" y="163637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247024" y="188887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247024" y="213758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247024" y="238746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247024" y="263735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247024" y="288724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47024" y="313712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247024" y="338701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248400" y="1642549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248400" y="1895054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48400" y="2143761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48400" y="2393647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248400" y="2643533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248400" y="2893419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48400" y="3143305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248400" y="3393191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51652" y="1650014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251652" y="1902519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251652" y="2151226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51652" y="2401112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251652" y="2650998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251652" y="2900884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251652" y="3150770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51652" y="3400656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155375" y="188887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155375" y="2137583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55375" y="2387469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155375" y="2637355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155375" y="2887241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155375" y="3137127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155375" y="3387013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155375" y="1636371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Rectangle 228"/>
              <p:cNvSpPr/>
              <p:nvPr/>
            </p:nvSpPr>
            <p:spPr>
              <a:xfrm>
                <a:off x="6003090" y="1271050"/>
                <a:ext cx="810144" cy="4832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29" name="Rectangle 2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090" y="1271050"/>
                <a:ext cx="810144" cy="48324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Rectangle 229"/>
              <p:cNvSpPr/>
              <p:nvPr/>
            </p:nvSpPr>
            <p:spPr>
              <a:xfrm>
                <a:off x="1719693" y="1239134"/>
                <a:ext cx="828808" cy="4757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0" name="Rectangle 2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693" y="1239134"/>
                <a:ext cx="828808" cy="4757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Rectangle 230"/>
              <p:cNvSpPr/>
              <p:nvPr/>
            </p:nvSpPr>
            <p:spPr>
              <a:xfrm>
                <a:off x="3955465" y="1274009"/>
                <a:ext cx="727790" cy="5051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31" name="Rectangle 2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465" y="1274009"/>
                <a:ext cx="727790" cy="50512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Rectangle 231"/>
              <p:cNvSpPr/>
              <p:nvPr/>
            </p:nvSpPr>
            <p:spPr>
              <a:xfrm>
                <a:off x="397663" y="3827889"/>
                <a:ext cx="1371601" cy="1997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Input layer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6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2" name="Rectangle 2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63" y="3827889"/>
                <a:ext cx="1371601" cy="199728"/>
              </a:xfrm>
              <a:prstGeom prst="rect">
                <a:avLst/>
              </a:prstGeom>
              <a:blipFill rotWithShape="0">
                <a:blip r:embed="rId5"/>
                <a:stretch>
                  <a:fillRect l="-444" t="-42424" b="-727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tangle 232"/>
              <p:cNvSpPr/>
              <p:nvPr/>
            </p:nvSpPr>
            <p:spPr>
              <a:xfrm>
                <a:off x="2498672" y="3810981"/>
                <a:ext cx="1575251" cy="2397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>
                    <a:solidFill>
                      <a:srgbClr val="C00000"/>
                    </a:solidFill>
                  </a:rPr>
                  <a:t>Hidden layer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3" name="Rectangle 2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672" y="3810981"/>
                <a:ext cx="1575251" cy="239755"/>
              </a:xfrm>
              <a:prstGeom prst="rect">
                <a:avLst/>
              </a:prstGeom>
              <a:blipFill rotWithShape="0">
                <a:blip r:embed="rId6"/>
                <a:stretch>
                  <a:fillRect l="-775" t="-28205" b="-53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Rectangle 233"/>
              <p:cNvSpPr/>
              <p:nvPr/>
            </p:nvSpPr>
            <p:spPr>
              <a:xfrm>
                <a:off x="6872996" y="3808521"/>
                <a:ext cx="1465017" cy="2397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Output layer  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6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4" name="Rectangle 2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996" y="3808521"/>
                <a:ext cx="1465017" cy="239755"/>
              </a:xfrm>
              <a:prstGeom prst="rect">
                <a:avLst/>
              </a:prstGeom>
              <a:blipFill rotWithShape="0">
                <a:blip r:embed="rId7"/>
                <a:stretch>
                  <a:fillRect l="-1660" t="-28205" b="-53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/>
              <p:cNvSpPr/>
              <p:nvPr/>
            </p:nvSpPr>
            <p:spPr>
              <a:xfrm>
                <a:off x="4717737" y="3807875"/>
                <a:ext cx="1575251" cy="2397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>
                    <a:solidFill>
                      <a:srgbClr val="C00000"/>
                    </a:solidFill>
                  </a:rPr>
                  <a:t>Hidden layer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5" name="Rectangle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737" y="3807875"/>
                <a:ext cx="1575251" cy="239755"/>
              </a:xfrm>
              <a:prstGeom prst="rect">
                <a:avLst/>
              </a:prstGeom>
              <a:blipFill rotWithShape="0">
                <a:blip r:embed="rId8"/>
                <a:stretch>
                  <a:fillRect l="-775" t="-28205" b="-53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7182" y="1807505"/>
            <a:ext cx="3106246" cy="2860248"/>
          </a:xfrm>
          <a:prstGeom prst="rect">
            <a:avLst/>
          </a:prstGeom>
        </p:spPr>
      </p:pic>
      <p:sp>
        <p:nvSpPr>
          <p:cNvPr id="238" name="Rectangle 237"/>
          <p:cNvSpPr/>
          <p:nvPr/>
        </p:nvSpPr>
        <p:spPr>
          <a:xfrm>
            <a:off x="8907182" y="1696899"/>
            <a:ext cx="3106246" cy="2970853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6649" y="5242738"/>
            <a:ext cx="3359744" cy="92740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5182347" y="5240339"/>
            <a:ext cx="3582712" cy="92740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0" name="Picture 23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30" y="2411813"/>
            <a:ext cx="190243" cy="158536"/>
          </a:xfrm>
          <a:prstGeom prst="rect">
            <a:avLst/>
          </a:prstGeom>
        </p:spPr>
      </p:pic>
      <p:cxnSp>
        <p:nvCxnSpPr>
          <p:cNvPr id="241" name="Straight Arrow Connector 240"/>
          <p:cNvCxnSpPr/>
          <p:nvPr/>
        </p:nvCxnSpPr>
        <p:spPr>
          <a:xfrm>
            <a:off x="5431280" y="2235201"/>
            <a:ext cx="1815744" cy="7434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2" name="Picture 24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68" y="2093663"/>
            <a:ext cx="244303" cy="224360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101" y="2847858"/>
            <a:ext cx="215170" cy="253141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77" y="5337395"/>
            <a:ext cx="2613585" cy="788375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900" y="1309484"/>
            <a:ext cx="279127" cy="287716"/>
          </a:xfrm>
          <a:prstGeom prst="rect">
            <a:avLst/>
          </a:prstGeom>
        </p:spPr>
      </p:pic>
      <p:pic>
        <p:nvPicPr>
          <p:cNvPr id="246" name="Picture 24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368" y="1309485"/>
            <a:ext cx="440057" cy="275036"/>
          </a:xfrm>
          <a:prstGeom prst="rect">
            <a:avLst/>
          </a:prstGeom>
        </p:spPr>
      </p:pic>
      <p:pic>
        <p:nvPicPr>
          <p:cNvPr id="247" name="Picture 24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840" y="5387303"/>
            <a:ext cx="3259233" cy="6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9183"/>
            <a:ext cx="12192000" cy="84931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Backpropagation Update Rule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47024" y="163637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247024" y="188887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247024" y="213758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247024" y="238746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247024" y="263735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247024" y="288724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47024" y="313712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247024" y="338701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248400" y="1642549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248400" y="1895054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48400" y="2143761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48400" y="2393647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248400" y="2643533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248400" y="2893419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48400" y="3143305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248400" y="3393191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51652" y="1650014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251652" y="1902519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251652" y="2151226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51652" y="2401112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251652" y="2650998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251652" y="2900884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251652" y="3150770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51652" y="3400656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155375" y="188887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155375" y="2137583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55375" y="2387469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155375" y="2637355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155375" y="2887241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155375" y="3137127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155375" y="3387013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155375" y="1636371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431280" y="1738441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5431280" y="1745906"/>
            <a:ext cx="1813868" cy="245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5431280" y="1745906"/>
            <a:ext cx="1813868" cy="493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5431280" y="1753371"/>
            <a:ext cx="1813868" cy="736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5431280" y="1745906"/>
            <a:ext cx="1813868" cy="993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5431280" y="1745906"/>
            <a:ext cx="1813868" cy="1243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5431280" y="1745906"/>
            <a:ext cx="1813868" cy="1493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5431280" y="1745906"/>
            <a:ext cx="1813868" cy="1743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V="1">
            <a:off x="5431280" y="1738441"/>
            <a:ext cx="1813868" cy="259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5431280" y="1990946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5431280" y="1998411"/>
            <a:ext cx="1813868" cy="241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431280" y="1998411"/>
            <a:ext cx="1813868" cy="491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5431280" y="1998411"/>
            <a:ext cx="1813868" cy="741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5431280" y="1998411"/>
            <a:ext cx="1813868" cy="990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5431280" y="1998411"/>
            <a:ext cx="1813868" cy="1240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5431280" y="1998411"/>
            <a:ext cx="1813868" cy="1490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V="1">
            <a:off x="5431280" y="1738441"/>
            <a:ext cx="1813868" cy="508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5431280" y="1990946"/>
            <a:ext cx="1813868" cy="256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5431280" y="2239653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5431280" y="2247118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5431280" y="2247118"/>
            <a:ext cx="1813868" cy="49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431280" y="2247118"/>
            <a:ext cx="1813868" cy="742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5431280" y="2247118"/>
            <a:ext cx="1813868" cy="992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5431280" y="2247118"/>
            <a:ext cx="1813868" cy="1241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5431280" y="1738441"/>
            <a:ext cx="1813868" cy="758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5431280" y="1990946"/>
            <a:ext cx="1813868" cy="506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V="1">
            <a:off x="5431280" y="2239653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1">
            <a:off x="5431280" y="2489539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5431280" y="2497004"/>
            <a:ext cx="1813868" cy="49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5431280" y="2497004"/>
            <a:ext cx="1813868" cy="742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5431280" y="2497004"/>
            <a:ext cx="1813868" cy="992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V="1">
            <a:off x="5431280" y="1738441"/>
            <a:ext cx="1813868" cy="100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V="1">
            <a:off x="5431280" y="1990946"/>
            <a:ext cx="1813868" cy="755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V="1">
            <a:off x="5431280" y="2239653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V="1">
            <a:off x="5431280" y="2489539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V="1">
            <a:off x="5431280" y="2739425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5431280" y="2746890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>
            <a:off x="5431280" y="2746890"/>
            <a:ext cx="1813868" cy="742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V="1">
            <a:off x="5431280" y="1738441"/>
            <a:ext cx="1813868" cy="1258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 flipV="1">
            <a:off x="5431280" y="1990946"/>
            <a:ext cx="1813868" cy="1005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5431280" y="2239653"/>
            <a:ext cx="1813868" cy="757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V="1">
            <a:off x="5431280" y="2489539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V="1">
            <a:off x="5431280" y="2739425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V="1">
            <a:off x="5431280" y="2989311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5431280" y="2996776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5431280" y="2996776"/>
            <a:ext cx="1813868" cy="49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V="1">
            <a:off x="5431280" y="1738441"/>
            <a:ext cx="1813868" cy="1508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flipV="1">
            <a:off x="5431280" y="1990946"/>
            <a:ext cx="1813868" cy="1255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flipV="1">
            <a:off x="5431280" y="2239653"/>
            <a:ext cx="1813868" cy="1007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V="1">
            <a:off x="5431280" y="2489539"/>
            <a:ext cx="1813868" cy="757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V="1">
            <a:off x="5431280" y="2739425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V="1">
            <a:off x="5431280" y="2989311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flipV="1">
            <a:off x="5431280" y="3239197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5431280" y="3246662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 flipV="1">
            <a:off x="5431280" y="1738441"/>
            <a:ext cx="1813868" cy="1758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V="1">
            <a:off x="5431280" y="1990946"/>
            <a:ext cx="1813868" cy="150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 flipV="1">
            <a:off x="5431280" y="2239653"/>
            <a:ext cx="1813868" cy="1256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 flipV="1">
            <a:off x="5431280" y="2489539"/>
            <a:ext cx="1813868" cy="1007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 flipV="1">
            <a:off x="5431280" y="2739425"/>
            <a:ext cx="1813868" cy="757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flipV="1">
            <a:off x="5431280" y="2989311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flipV="1">
            <a:off x="5431280" y="3489083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V="1">
            <a:off x="5431280" y="3239197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Rectangle 228"/>
              <p:cNvSpPr/>
              <p:nvPr/>
            </p:nvSpPr>
            <p:spPr>
              <a:xfrm>
                <a:off x="3936393" y="1230051"/>
                <a:ext cx="810144" cy="4832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29" name="Rectangle 2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393" y="1230051"/>
                <a:ext cx="810144" cy="48324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Rectangle 229"/>
              <p:cNvSpPr/>
              <p:nvPr/>
            </p:nvSpPr>
            <p:spPr>
              <a:xfrm>
                <a:off x="1719693" y="1239134"/>
                <a:ext cx="828808" cy="4757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0" name="Rectangle 2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693" y="1239134"/>
                <a:ext cx="828808" cy="4757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Rectangle 230"/>
              <p:cNvSpPr/>
              <p:nvPr/>
            </p:nvSpPr>
            <p:spPr>
              <a:xfrm>
                <a:off x="6134429" y="1219109"/>
                <a:ext cx="727790" cy="5051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31" name="Rectangle 2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429" y="1219109"/>
                <a:ext cx="727790" cy="50512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Rectangle 231"/>
              <p:cNvSpPr/>
              <p:nvPr/>
            </p:nvSpPr>
            <p:spPr>
              <a:xfrm>
                <a:off x="397663" y="3827889"/>
                <a:ext cx="1371601" cy="1997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Input layer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6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2" name="Rectangle 2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63" y="3827889"/>
                <a:ext cx="1371601" cy="199728"/>
              </a:xfrm>
              <a:prstGeom prst="rect">
                <a:avLst/>
              </a:prstGeom>
              <a:blipFill rotWithShape="0">
                <a:blip r:embed="rId5"/>
                <a:stretch>
                  <a:fillRect l="-444" t="-42424" b="-727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tangle 232"/>
              <p:cNvSpPr/>
              <p:nvPr/>
            </p:nvSpPr>
            <p:spPr>
              <a:xfrm>
                <a:off x="2498672" y="3810981"/>
                <a:ext cx="1575251" cy="2397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>
                    <a:solidFill>
                      <a:srgbClr val="C00000"/>
                    </a:solidFill>
                  </a:rPr>
                  <a:t>Hidden layer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3" name="Rectangle 2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672" y="3810981"/>
                <a:ext cx="1575251" cy="239755"/>
              </a:xfrm>
              <a:prstGeom prst="rect">
                <a:avLst/>
              </a:prstGeom>
              <a:blipFill rotWithShape="0">
                <a:blip r:embed="rId6"/>
                <a:stretch>
                  <a:fillRect l="-775" t="-28205" b="-53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Rectangle 233"/>
              <p:cNvSpPr/>
              <p:nvPr/>
            </p:nvSpPr>
            <p:spPr>
              <a:xfrm>
                <a:off x="6872996" y="3808521"/>
                <a:ext cx="1465017" cy="2397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Output layer  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6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4" name="Rectangle 2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996" y="3808521"/>
                <a:ext cx="1465017" cy="239755"/>
              </a:xfrm>
              <a:prstGeom prst="rect">
                <a:avLst/>
              </a:prstGeom>
              <a:blipFill rotWithShape="0">
                <a:blip r:embed="rId7"/>
                <a:stretch>
                  <a:fillRect l="-1660" t="-28205" b="-53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/>
              <p:cNvSpPr/>
              <p:nvPr/>
            </p:nvSpPr>
            <p:spPr>
              <a:xfrm>
                <a:off x="4717737" y="3807875"/>
                <a:ext cx="1575251" cy="2397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>
                    <a:solidFill>
                      <a:srgbClr val="C00000"/>
                    </a:solidFill>
                  </a:rPr>
                  <a:t>Hidden layer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5" name="Rectangle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737" y="3807875"/>
                <a:ext cx="1575251" cy="239755"/>
              </a:xfrm>
              <a:prstGeom prst="rect">
                <a:avLst/>
              </a:prstGeom>
              <a:blipFill rotWithShape="0">
                <a:blip r:embed="rId8"/>
                <a:stretch>
                  <a:fillRect l="-775" t="-28205" b="-53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7182" y="2145256"/>
            <a:ext cx="3106246" cy="2860248"/>
          </a:xfrm>
          <a:prstGeom prst="rect">
            <a:avLst/>
          </a:prstGeom>
        </p:spPr>
      </p:pic>
      <p:sp>
        <p:nvSpPr>
          <p:cNvPr id="238" name="Rectangle 237"/>
          <p:cNvSpPr/>
          <p:nvPr/>
        </p:nvSpPr>
        <p:spPr>
          <a:xfrm>
            <a:off x="8907182" y="2034650"/>
            <a:ext cx="3106246" cy="2970853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6649" y="5242738"/>
            <a:ext cx="3359744" cy="92740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4675523" y="5535688"/>
            <a:ext cx="4394946" cy="500999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0" name="Picture 2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900" y="1284009"/>
            <a:ext cx="279127" cy="287716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368" y="1309485"/>
            <a:ext cx="440057" cy="275036"/>
          </a:xfrm>
          <a:prstGeom prst="rect">
            <a:avLst/>
          </a:prstGeom>
        </p:spPr>
      </p:pic>
      <p:pic>
        <p:nvPicPr>
          <p:cNvPr id="242" name="Picture 24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178" y="2035997"/>
            <a:ext cx="244303" cy="224360"/>
          </a:xfrm>
          <a:prstGeom prst="rect">
            <a:avLst/>
          </a:prstGeom>
        </p:spPr>
      </p:pic>
      <p:cxnSp>
        <p:nvCxnSpPr>
          <p:cNvPr id="245" name="Straight Arrow Connector 244"/>
          <p:cNvCxnSpPr/>
          <p:nvPr/>
        </p:nvCxnSpPr>
        <p:spPr>
          <a:xfrm flipV="1">
            <a:off x="3434532" y="2235201"/>
            <a:ext cx="1813868" cy="1007009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8" name="Picture 24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417" y="1326685"/>
            <a:ext cx="342225" cy="295022"/>
          </a:xfrm>
          <a:prstGeom prst="rect">
            <a:avLst/>
          </a:prstGeom>
        </p:spPr>
      </p:pic>
      <p:pic>
        <p:nvPicPr>
          <p:cNvPr id="249" name="Picture 24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434" y="3099082"/>
            <a:ext cx="227637" cy="244293"/>
          </a:xfrm>
          <a:prstGeom prst="rect">
            <a:avLst/>
          </a:prstGeom>
        </p:spPr>
      </p:pic>
      <p:pic>
        <p:nvPicPr>
          <p:cNvPr id="250" name="Picture 24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316" y="2472240"/>
            <a:ext cx="229630" cy="177441"/>
          </a:xfrm>
          <a:prstGeom prst="rect">
            <a:avLst/>
          </a:prstGeom>
        </p:spPr>
      </p:pic>
      <p:pic>
        <p:nvPicPr>
          <p:cNvPr id="251" name="Picture 25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12" y="5470654"/>
            <a:ext cx="2993418" cy="553312"/>
          </a:xfrm>
          <a:prstGeom prst="rect">
            <a:avLst/>
          </a:prstGeom>
        </p:spPr>
      </p:pic>
      <p:pic>
        <p:nvPicPr>
          <p:cNvPr id="253" name="Picture 25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441" y="5606293"/>
            <a:ext cx="4160645" cy="38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8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9183"/>
            <a:ext cx="12192000" cy="84931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Backpropagation Update Rule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47024" y="163637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247024" y="188887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247024" y="213758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247024" y="238746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247024" y="263735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247024" y="288724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47024" y="313712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247024" y="338701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248400" y="1642549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248400" y="1895054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48400" y="2143761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48400" y="2393647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248400" y="2643533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248400" y="2893419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48400" y="3143305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248400" y="3393191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51652" y="1650014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251652" y="1902519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251652" y="2151226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51652" y="2401112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251652" y="2650998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251652" y="2900884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251652" y="3150770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51652" y="3400656"/>
            <a:ext cx="182880" cy="182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155375" y="188887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155375" y="2137583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55375" y="2387469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155375" y="2637355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155375" y="2887241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155375" y="3137127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155375" y="3387013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155375" y="1636371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>
            <a:stCxn id="26" idx="6"/>
            <a:endCxn id="18" idx="2"/>
          </p:cNvCxnSpPr>
          <p:nvPr/>
        </p:nvCxnSpPr>
        <p:spPr>
          <a:xfrm flipV="1">
            <a:off x="3434532" y="1733989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6" idx="6"/>
            <a:endCxn id="19" idx="2"/>
          </p:cNvCxnSpPr>
          <p:nvPr/>
        </p:nvCxnSpPr>
        <p:spPr>
          <a:xfrm>
            <a:off x="3434532" y="1741454"/>
            <a:ext cx="1813868" cy="245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6" idx="6"/>
            <a:endCxn id="20" idx="2"/>
          </p:cNvCxnSpPr>
          <p:nvPr/>
        </p:nvCxnSpPr>
        <p:spPr>
          <a:xfrm>
            <a:off x="3434532" y="1741454"/>
            <a:ext cx="1813868" cy="493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21" idx="2"/>
          </p:cNvCxnSpPr>
          <p:nvPr/>
        </p:nvCxnSpPr>
        <p:spPr>
          <a:xfrm>
            <a:off x="3434532" y="1748919"/>
            <a:ext cx="1813868" cy="736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6" idx="6"/>
            <a:endCxn id="22" idx="2"/>
          </p:cNvCxnSpPr>
          <p:nvPr/>
        </p:nvCxnSpPr>
        <p:spPr>
          <a:xfrm>
            <a:off x="3434532" y="1741454"/>
            <a:ext cx="1813868" cy="993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26" idx="6"/>
            <a:endCxn id="23" idx="2"/>
          </p:cNvCxnSpPr>
          <p:nvPr/>
        </p:nvCxnSpPr>
        <p:spPr>
          <a:xfrm>
            <a:off x="3434532" y="1741454"/>
            <a:ext cx="1813868" cy="1243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26" idx="6"/>
            <a:endCxn id="24" idx="2"/>
          </p:cNvCxnSpPr>
          <p:nvPr/>
        </p:nvCxnSpPr>
        <p:spPr>
          <a:xfrm>
            <a:off x="3434532" y="1741454"/>
            <a:ext cx="1813868" cy="1493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26" idx="6"/>
            <a:endCxn id="25" idx="2"/>
          </p:cNvCxnSpPr>
          <p:nvPr/>
        </p:nvCxnSpPr>
        <p:spPr>
          <a:xfrm>
            <a:off x="3434532" y="1741454"/>
            <a:ext cx="1813868" cy="1743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27" idx="6"/>
            <a:endCxn id="18" idx="2"/>
          </p:cNvCxnSpPr>
          <p:nvPr/>
        </p:nvCxnSpPr>
        <p:spPr>
          <a:xfrm flipV="1">
            <a:off x="3434532" y="1733989"/>
            <a:ext cx="1813868" cy="259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27" idx="6"/>
            <a:endCxn id="19" idx="2"/>
          </p:cNvCxnSpPr>
          <p:nvPr/>
        </p:nvCxnSpPr>
        <p:spPr>
          <a:xfrm flipV="1">
            <a:off x="3434532" y="1986494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27" idx="6"/>
            <a:endCxn id="20" idx="2"/>
          </p:cNvCxnSpPr>
          <p:nvPr/>
        </p:nvCxnSpPr>
        <p:spPr>
          <a:xfrm>
            <a:off x="3434532" y="1993959"/>
            <a:ext cx="1813868" cy="241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27" idx="6"/>
            <a:endCxn id="21" idx="2"/>
          </p:cNvCxnSpPr>
          <p:nvPr/>
        </p:nvCxnSpPr>
        <p:spPr>
          <a:xfrm>
            <a:off x="3434532" y="1993959"/>
            <a:ext cx="1813868" cy="491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27" idx="6"/>
            <a:endCxn id="22" idx="2"/>
          </p:cNvCxnSpPr>
          <p:nvPr/>
        </p:nvCxnSpPr>
        <p:spPr>
          <a:xfrm>
            <a:off x="3434532" y="1993959"/>
            <a:ext cx="1813868" cy="741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7" idx="6"/>
            <a:endCxn id="23" idx="2"/>
          </p:cNvCxnSpPr>
          <p:nvPr/>
        </p:nvCxnSpPr>
        <p:spPr>
          <a:xfrm>
            <a:off x="3434532" y="1993959"/>
            <a:ext cx="1813868" cy="990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27" idx="6"/>
            <a:endCxn id="24" idx="2"/>
          </p:cNvCxnSpPr>
          <p:nvPr/>
        </p:nvCxnSpPr>
        <p:spPr>
          <a:xfrm>
            <a:off x="3434532" y="1993959"/>
            <a:ext cx="1813868" cy="1240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27" idx="6"/>
            <a:endCxn id="25" idx="2"/>
          </p:cNvCxnSpPr>
          <p:nvPr/>
        </p:nvCxnSpPr>
        <p:spPr>
          <a:xfrm>
            <a:off x="3434532" y="1993959"/>
            <a:ext cx="1813868" cy="1490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28" idx="6"/>
            <a:endCxn id="18" idx="2"/>
          </p:cNvCxnSpPr>
          <p:nvPr/>
        </p:nvCxnSpPr>
        <p:spPr>
          <a:xfrm flipV="1">
            <a:off x="3434532" y="1733989"/>
            <a:ext cx="1813868" cy="508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28" idx="6"/>
            <a:endCxn id="19" idx="2"/>
          </p:cNvCxnSpPr>
          <p:nvPr/>
        </p:nvCxnSpPr>
        <p:spPr>
          <a:xfrm flipV="1">
            <a:off x="3434532" y="1986494"/>
            <a:ext cx="1813868" cy="256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8" idx="6"/>
            <a:endCxn id="20" idx="2"/>
          </p:cNvCxnSpPr>
          <p:nvPr/>
        </p:nvCxnSpPr>
        <p:spPr>
          <a:xfrm flipV="1">
            <a:off x="3434532" y="2235201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8" idx="6"/>
            <a:endCxn id="21" idx="2"/>
          </p:cNvCxnSpPr>
          <p:nvPr/>
        </p:nvCxnSpPr>
        <p:spPr>
          <a:xfrm>
            <a:off x="3434532" y="2242666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28" idx="6"/>
            <a:endCxn id="22" idx="2"/>
          </p:cNvCxnSpPr>
          <p:nvPr/>
        </p:nvCxnSpPr>
        <p:spPr>
          <a:xfrm>
            <a:off x="3434532" y="2242666"/>
            <a:ext cx="1813868" cy="49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28" idx="6"/>
            <a:endCxn id="23" idx="2"/>
          </p:cNvCxnSpPr>
          <p:nvPr/>
        </p:nvCxnSpPr>
        <p:spPr>
          <a:xfrm>
            <a:off x="3434532" y="2242666"/>
            <a:ext cx="1813868" cy="742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28" idx="6"/>
            <a:endCxn id="24" idx="2"/>
          </p:cNvCxnSpPr>
          <p:nvPr/>
        </p:nvCxnSpPr>
        <p:spPr>
          <a:xfrm>
            <a:off x="3434532" y="2242666"/>
            <a:ext cx="1813868" cy="992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28" idx="6"/>
            <a:endCxn id="25" idx="2"/>
          </p:cNvCxnSpPr>
          <p:nvPr/>
        </p:nvCxnSpPr>
        <p:spPr>
          <a:xfrm>
            <a:off x="3434532" y="2242666"/>
            <a:ext cx="1813868" cy="1241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29" idx="6"/>
            <a:endCxn id="18" idx="2"/>
          </p:cNvCxnSpPr>
          <p:nvPr/>
        </p:nvCxnSpPr>
        <p:spPr>
          <a:xfrm flipV="1">
            <a:off x="3434532" y="1733989"/>
            <a:ext cx="1813868" cy="758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29" idx="6"/>
            <a:endCxn id="19" idx="2"/>
          </p:cNvCxnSpPr>
          <p:nvPr/>
        </p:nvCxnSpPr>
        <p:spPr>
          <a:xfrm flipV="1">
            <a:off x="3434532" y="1986494"/>
            <a:ext cx="1813868" cy="506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29" idx="6"/>
            <a:endCxn id="20" idx="2"/>
          </p:cNvCxnSpPr>
          <p:nvPr/>
        </p:nvCxnSpPr>
        <p:spPr>
          <a:xfrm flipV="1">
            <a:off x="3434532" y="2235201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9" idx="6"/>
            <a:endCxn id="21" idx="2"/>
          </p:cNvCxnSpPr>
          <p:nvPr/>
        </p:nvCxnSpPr>
        <p:spPr>
          <a:xfrm flipV="1">
            <a:off x="3434532" y="2485087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9" idx="6"/>
            <a:endCxn id="23" idx="2"/>
          </p:cNvCxnSpPr>
          <p:nvPr/>
        </p:nvCxnSpPr>
        <p:spPr>
          <a:xfrm>
            <a:off x="3434532" y="2492552"/>
            <a:ext cx="1813868" cy="49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29" idx="6"/>
            <a:endCxn id="24" idx="2"/>
          </p:cNvCxnSpPr>
          <p:nvPr/>
        </p:nvCxnSpPr>
        <p:spPr>
          <a:xfrm>
            <a:off x="3434532" y="2492552"/>
            <a:ext cx="1813868" cy="742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29" idx="6"/>
            <a:endCxn id="25" idx="2"/>
          </p:cNvCxnSpPr>
          <p:nvPr/>
        </p:nvCxnSpPr>
        <p:spPr>
          <a:xfrm>
            <a:off x="3434532" y="2492552"/>
            <a:ext cx="1813868" cy="992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30" idx="6"/>
            <a:endCxn id="18" idx="2"/>
          </p:cNvCxnSpPr>
          <p:nvPr/>
        </p:nvCxnSpPr>
        <p:spPr>
          <a:xfrm flipV="1">
            <a:off x="3434532" y="1733989"/>
            <a:ext cx="1813868" cy="100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30" idx="6"/>
            <a:endCxn id="19" idx="2"/>
          </p:cNvCxnSpPr>
          <p:nvPr/>
        </p:nvCxnSpPr>
        <p:spPr>
          <a:xfrm flipV="1">
            <a:off x="3434532" y="1986494"/>
            <a:ext cx="1813868" cy="755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30" idx="6"/>
            <a:endCxn id="20" idx="2"/>
          </p:cNvCxnSpPr>
          <p:nvPr/>
        </p:nvCxnSpPr>
        <p:spPr>
          <a:xfrm flipV="1">
            <a:off x="3434532" y="2235201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30" idx="6"/>
            <a:endCxn id="21" idx="2"/>
          </p:cNvCxnSpPr>
          <p:nvPr/>
        </p:nvCxnSpPr>
        <p:spPr>
          <a:xfrm flipV="1">
            <a:off x="3434532" y="2485087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30" idx="6"/>
            <a:endCxn id="22" idx="2"/>
          </p:cNvCxnSpPr>
          <p:nvPr/>
        </p:nvCxnSpPr>
        <p:spPr>
          <a:xfrm flipV="1">
            <a:off x="3434532" y="2734973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30" idx="6"/>
            <a:endCxn id="23" idx="2"/>
          </p:cNvCxnSpPr>
          <p:nvPr/>
        </p:nvCxnSpPr>
        <p:spPr>
          <a:xfrm>
            <a:off x="3434532" y="2742438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30" idx="6"/>
            <a:endCxn id="25" idx="2"/>
          </p:cNvCxnSpPr>
          <p:nvPr/>
        </p:nvCxnSpPr>
        <p:spPr>
          <a:xfrm>
            <a:off x="3434532" y="2742438"/>
            <a:ext cx="1813868" cy="742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31" idx="6"/>
            <a:endCxn id="18" idx="2"/>
          </p:cNvCxnSpPr>
          <p:nvPr/>
        </p:nvCxnSpPr>
        <p:spPr>
          <a:xfrm flipV="1">
            <a:off x="3434532" y="1733989"/>
            <a:ext cx="1813868" cy="1258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31" idx="6"/>
            <a:endCxn id="19" idx="2"/>
          </p:cNvCxnSpPr>
          <p:nvPr/>
        </p:nvCxnSpPr>
        <p:spPr>
          <a:xfrm flipV="1">
            <a:off x="3434532" y="1986494"/>
            <a:ext cx="1813868" cy="1005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31" idx="6"/>
            <a:endCxn id="20" idx="2"/>
          </p:cNvCxnSpPr>
          <p:nvPr/>
        </p:nvCxnSpPr>
        <p:spPr>
          <a:xfrm flipV="1">
            <a:off x="3434532" y="2235201"/>
            <a:ext cx="1813868" cy="757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31" idx="6"/>
            <a:endCxn id="21" idx="2"/>
          </p:cNvCxnSpPr>
          <p:nvPr/>
        </p:nvCxnSpPr>
        <p:spPr>
          <a:xfrm flipV="1">
            <a:off x="3434532" y="2485087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31" idx="6"/>
            <a:endCxn id="22" idx="2"/>
          </p:cNvCxnSpPr>
          <p:nvPr/>
        </p:nvCxnSpPr>
        <p:spPr>
          <a:xfrm flipV="1">
            <a:off x="3434532" y="2734973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31" idx="6"/>
            <a:endCxn id="23" idx="2"/>
          </p:cNvCxnSpPr>
          <p:nvPr/>
        </p:nvCxnSpPr>
        <p:spPr>
          <a:xfrm flipV="1">
            <a:off x="3434532" y="2984859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31" idx="6"/>
            <a:endCxn id="24" idx="2"/>
          </p:cNvCxnSpPr>
          <p:nvPr/>
        </p:nvCxnSpPr>
        <p:spPr>
          <a:xfrm>
            <a:off x="3434532" y="2992324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31" idx="6"/>
            <a:endCxn id="25" idx="2"/>
          </p:cNvCxnSpPr>
          <p:nvPr/>
        </p:nvCxnSpPr>
        <p:spPr>
          <a:xfrm>
            <a:off x="3434532" y="2992324"/>
            <a:ext cx="1813868" cy="49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32" idx="6"/>
            <a:endCxn id="18" idx="2"/>
          </p:cNvCxnSpPr>
          <p:nvPr/>
        </p:nvCxnSpPr>
        <p:spPr>
          <a:xfrm flipV="1">
            <a:off x="3434532" y="1733989"/>
            <a:ext cx="1813868" cy="1508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32" idx="6"/>
            <a:endCxn id="19" idx="2"/>
          </p:cNvCxnSpPr>
          <p:nvPr/>
        </p:nvCxnSpPr>
        <p:spPr>
          <a:xfrm flipV="1">
            <a:off x="3434532" y="1986494"/>
            <a:ext cx="1813868" cy="1255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32" idx="6"/>
            <a:endCxn id="20" idx="2"/>
          </p:cNvCxnSpPr>
          <p:nvPr/>
        </p:nvCxnSpPr>
        <p:spPr>
          <a:xfrm flipV="1">
            <a:off x="3434532" y="2235201"/>
            <a:ext cx="1813868" cy="1007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32" idx="6"/>
            <a:endCxn id="21" idx="2"/>
          </p:cNvCxnSpPr>
          <p:nvPr/>
        </p:nvCxnSpPr>
        <p:spPr>
          <a:xfrm flipV="1">
            <a:off x="3434532" y="2485087"/>
            <a:ext cx="1813868" cy="757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32" idx="6"/>
            <a:endCxn id="22" idx="2"/>
          </p:cNvCxnSpPr>
          <p:nvPr/>
        </p:nvCxnSpPr>
        <p:spPr>
          <a:xfrm flipV="1">
            <a:off x="3434532" y="2734973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32" idx="6"/>
            <a:endCxn id="23" idx="2"/>
          </p:cNvCxnSpPr>
          <p:nvPr/>
        </p:nvCxnSpPr>
        <p:spPr>
          <a:xfrm flipV="1">
            <a:off x="3434532" y="2984859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32" idx="6"/>
            <a:endCxn id="24" idx="2"/>
          </p:cNvCxnSpPr>
          <p:nvPr/>
        </p:nvCxnSpPr>
        <p:spPr>
          <a:xfrm flipV="1">
            <a:off x="3434532" y="3234745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32" idx="6"/>
            <a:endCxn id="25" idx="2"/>
          </p:cNvCxnSpPr>
          <p:nvPr/>
        </p:nvCxnSpPr>
        <p:spPr>
          <a:xfrm>
            <a:off x="3434532" y="3242210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33" idx="6"/>
            <a:endCxn id="18" idx="2"/>
          </p:cNvCxnSpPr>
          <p:nvPr/>
        </p:nvCxnSpPr>
        <p:spPr>
          <a:xfrm flipV="1">
            <a:off x="3434532" y="1733989"/>
            <a:ext cx="1813868" cy="1758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33" idx="6"/>
            <a:endCxn id="19" idx="2"/>
          </p:cNvCxnSpPr>
          <p:nvPr/>
        </p:nvCxnSpPr>
        <p:spPr>
          <a:xfrm flipV="1">
            <a:off x="3434532" y="1986494"/>
            <a:ext cx="1813868" cy="150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33" idx="6"/>
            <a:endCxn id="20" idx="2"/>
          </p:cNvCxnSpPr>
          <p:nvPr/>
        </p:nvCxnSpPr>
        <p:spPr>
          <a:xfrm flipV="1">
            <a:off x="3434532" y="2235201"/>
            <a:ext cx="1813868" cy="1256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33" idx="6"/>
            <a:endCxn id="21" idx="2"/>
          </p:cNvCxnSpPr>
          <p:nvPr/>
        </p:nvCxnSpPr>
        <p:spPr>
          <a:xfrm flipV="1">
            <a:off x="3434532" y="2485087"/>
            <a:ext cx="1813868" cy="1007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33" idx="6"/>
            <a:endCxn id="22" idx="2"/>
          </p:cNvCxnSpPr>
          <p:nvPr/>
        </p:nvCxnSpPr>
        <p:spPr>
          <a:xfrm flipV="1">
            <a:off x="3434532" y="2734973"/>
            <a:ext cx="1813868" cy="757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33" idx="6"/>
            <a:endCxn id="23" idx="2"/>
          </p:cNvCxnSpPr>
          <p:nvPr/>
        </p:nvCxnSpPr>
        <p:spPr>
          <a:xfrm flipV="1">
            <a:off x="3434532" y="2984859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33" idx="6"/>
            <a:endCxn id="25" idx="2"/>
          </p:cNvCxnSpPr>
          <p:nvPr/>
        </p:nvCxnSpPr>
        <p:spPr>
          <a:xfrm flipV="1">
            <a:off x="3434532" y="3484631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33" idx="6"/>
            <a:endCxn id="24" idx="2"/>
          </p:cNvCxnSpPr>
          <p:nvPr/>
        </p:nvCxnSpPr>
        <p:spPr>
          <a:xfrm flipV="1">
            <a:off x="3434532" y="3234745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V="1">
            <a:off x="5431280" y="1738441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5431280" y="1745906"/>
            <a:ext cx="1813868" cy="245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5431280" y="1745906"/>
            <a:ext cx="1813868" cy="493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5431280" y="1753371"/>
            <a:ext cx="1813868" cy="736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5431280" y="1745906"/>
            <a:ext cx="1813868" cy="993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5431280" y="1745906"/>
            <a:ext cx="1813868" cy="1243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5431280" y="1745906"/>
            <a:ext cx="1813868" cy="1493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5431280" y="1745906"/>
            <a:ext cx="1813868" cy="1743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V="1">
            <a:off x="5431280" y="1738441"/>
            <a:ext cx="1813868" cy="259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5431280" y="1990946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5431280" y="1998411"/>
            <a:ext cx="1813868" cy="241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431280" y="1998411"/>
            <a:ext cx="1813868" cy="491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5431280" y="1998411"/>
            <a:ext cx="1813868" cy="741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5431280" y="1998411"/>
            <a:ext cx="1813868" cy="990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5431280" y="1998411"/>
            <a:ext cx="1813868" cy="1240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5431280" y="1998411"/>
            <a:ext cx="1813868" cy="1490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V="1">
            <a:off x="5431280" y="1738441"/>
            <a:ext cx="1813868" cy="508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5431280" y="1990946"/>
            <a:ext cx="1813868" cy="256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5431280" y="2239653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5431280" y="2247118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5431280" y="2247118"/>
            <a:ext cx="1813868" cy="49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431280" y="2247118"/>
            <a:ext cx="1813868" cy="742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5431280" y="2247118"/>
            <a:ext cx="1813868" cy="992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5431280" y="2247118"/>
            <a:ext cx="1813868" cy="1241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5431280" y="1738441"/>
            <a:ext cx="1813868" cy="758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5431280" y="1990946"/>
            <a:ext cx="1813868" cy="506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V="1">
            <a:off x="5431280" y="2239653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1">
            <a:off x="5431280" y="2489539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5431280" y="2497004"/>
            <a:ext cx="1813868" cy="49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5431280" y="2497004"/>
            <a:ext cx="1813868" cy="742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5431280" y="2497004"/>
            <a:ext cx="1813868" cy="992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V="1">
            <a:off x="5431280" y="1738441"/>
            <a:ext cx="1813868" cy="100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V="1">
            <a:off x="5431280" y="1990946"/>
            <a:ext cx="1813868" cy="755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V="1">
            <a:off x="5431280" y="2239653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V="1">
            <a:off x="5431280" y="2489539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V="1">
            <a:off x="5431280" y="2739425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5431280" y="2746890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>
            <a:off x="5431280" y="2746890"/>
            <a:ext cx="1813868" cy="742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V="1">
            <a:off x="5431280" y="1738441"/>
            <a:ext cx="1813868" cy="1258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 flipV="1">
            <a:off x="5431280" y="1990946"/>
            <a:ext cx="1813868" cy="1005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5431280" y="2239653"/>
            <a:ext cx="1813868" cy="757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V="1">
            <a:off x="5431280" y="2489539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V="1">
            <a:off x="5431280" y="2739425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V="1">
            <a:off x="5431280" y="2989311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5431280" y="2996776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5431280" y="2996776"/>
            <a:ext cx="1813868" cy="49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V="1">
            <a:off x="5431280" y="1738441"/>
            <a:ext cx="1813868" cy="1508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flipV="1">
            <a:off x="5431280" y="1990946"/>
            <a:ext cx="1813868" cy="1255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flipV="1">
            <a:off x="5431280" y="2239653"/>
            <a:ext cx="1813868" cy="1007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V="1">
            <a:off x="5431280" y="2489539"/>
            <a:ext cx="1813868" cy="757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V="1">
            <a:off x="5431280" y="2739425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V="1">
            <a:off x="5431280" y="2989311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flipV="1">
            <a:off x="5431280" y="3239197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5431280" y="3246662"/>
            <a:ext cx="1813868" cy="24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 flipV="1">
            <a:off x="5431280" y="1738441"/>
            <a:ext cx="1813868" cy="1758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V="1">
            <a:off x="5431280" y="1990946"/>
            <a:ext cx="1813868" cy="150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 flipV="1">
            <a:off x="5431280" y="2239653"/>
            <a:ext cx="1813868" cy="1256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 flipV="1">
            <a:off x="5431280" y="2489539"/>
            <a:ext cx="1813868" cy="1007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 flipV="1">
            <a:off x="5431280" y="2739425"/>
            <a:ext cx="1813868" cy="757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flipV="1">
            <a:off x="5431280" y="2989311"/>
            <a:ext cx="1813868" cy="50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flipV="1">
            <a:off x="5431280" y="3489083"/>
            <a:ext cx="1813868" cy="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V="1">
            <a:off x="5431280" y="3239197"/>
            <a:ext cx="1813868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Rectangle 228"/>
              <p:cNvSpPr/>
              <p:nvPr/>
            </p:nvSpPr>
            <p:spPr>
              <a:xfrm>
                <a:off x="3936393" y="1230051"/>
                <a:ext cx="810144" cy="4832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29" name="Rectangle 2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393" y="1230051"/>
                <a:ext cx="810144" cy="48324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Rectangle 229"/>
              <p:cNvSpPr/>
              <p:nvPr/>
            </p:nvSpPr>
            <p:spPr>
              <a:xfrm>
                <a:off x="1719693" y="1239134"/>
                <a:ext cx="828808" cy="4757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0" name="Rectangle 2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693" y="1239134"/>
                <a:ext cx="828808" cy="4757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Rectangle 230"/>
              <p:cNvSpPr/>
              <p:nvPr/>
            </p:nvSpPr>
            <p:spPr>
              <a:xfrm>
                <a:off x="6134429" y="1219109"/>
                <a:ext cx="727790" cy="5051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31" name="Rectangle 2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429" y="1219109"/>
                <a:ext cx="727790" cy="50512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Rectangle 231"/>
              <p:cNvSpPr/>
              <p:nvPr/>
            </p:nvSpPr>
            <p:spPr>
              <a:xfrm>
                <a:off x="397663" y="3827889"/>
                <a:ext cx="1371601" cy="1997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Input layer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6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2" name="Rectangle 2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63" y="3827889"/>
                <a:ext cx="1371601" cy="199728"/>
              </a:xfrm>
              <a:prstGeom prst="rect">
                <a:avLst/>
              </a:prstGeom>
              <a:blipFill rotWithShape="0">
                <a:blip r:embed="rId5"/>
                <a:stretch>
                  <a:fillRect l="-444" t="-42424" b="-727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tangle 232"/>
              <p:cNvSpPr/>
              <p:nvPr/>
            </p:nvSpPr>
            <p:spPr>
              <a:xfrm>
                <a:off x="2498672" y="3810981"/>
                <a:ext cx="1575251" cy="2397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>
                    <a:solidFill>
                      <a:srgbClr val="C00000"/>
                    </a:solidFill>
                  </a:rPr>
                  <a:t>Hidden layer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3" name="Rectangle 2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672" y="3810981"/>
                <a:ext cx="1575251" cy="239755"/>
              </a:xfrm>
              <a:prstGeom prst="rect">
                <a:avLst/>
              </a:prstGeom>
              <a:blipFill rotWithShape="0">
                <a:blip r:embed="rId6"/>
                <a:stretch>
                  <a:fillRect l="-775" t="-28205" b="-53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Rectangle 233"/>
              <p:cNvSpPr/>
              <p:nvPr/>
            </p:nvSpPr>
            <p:spPr>
              <a:xfrm>
                <a:off x="6872996" y="3808521"/>
                <a:ext cx="1465017" cy="2397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Output layer  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6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4" name="Rectangle 2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996" y="3808521"/>
                <a:ext cx="1465017" cy="239755"/>
              </a:xfrm>
              <a:prstGeom prst="rect">
                <a:avLst/>
              </a:prstGeom>
              <a:blipFill rotWithShape="0">
                <a:blip r:embed="rId7"/>
                <a:stretch>
                  <a:fillRect l="-1660" t="-28205" b="-53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/>
              <p:cNvSpPr/>
              <p:nvPr/>
            </p:nvSpPr>
            <p:spPr>
              <a:xfrm>
                <a:off x="4717737" y="3807875"/>
                <a:ext cx="1575251" cy="2397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>
                    <a:solidFill>
                      <a:srgbClr val="C00000"/>
                    </a:solidFill>
                  </a:rPr>
                  <a:t>Hidden layer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5" name="Rectangle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737" y="3807875"/>
                <a:ext cx="1575251" cy="239755"/>
              </a:xfrm>
              <a:prstGeom prst="rect">
                <a:avLst/>
              </a:prstGeom>
              <a:blipFill rotWithShape="0">
                <a:blip r:embed="rId8"/>
                <a:stretch>
                  <a:fillRect l="-775" t="-28205" b="-53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7182" y="2145256"/>
            <a:ext cx="3106246" cy="2860248"/>
          </a:xfrm>
          <a:prstGeom prst="rect">
            <a:avLst/>
          </a:prstGeom>
        </p:spPr>
      </p:pic>
      <p:sp>
        <p:nvSpPr>
          <p:cNvPr id="238" name="Rectangle 237"/>
          <p:cNvSpPr/>
          <p:nvPr/>
        </p:nvSpPr>
        <p:spPr>
          <a:xfrm>
            <a:off x="8907182" y="2034650"/>
            <a:ext cx="3106246" cy="2970853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7663" y="5393384"/>
            <a:ext cx="4141088" cy="59825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5182346" y="5423285"/>
            <a:ext cx="4546540" cy="583201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283301" y="4876098"/>
            <a:ext cx="1371601" cy="199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Update rule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34" idx="6"/>
            <a:endCxn id="32" idx="2"/>
          </p:cNvCxnSpPr>
          <p:nvPr/>
        </p:nvCxnSpPr>
        <p:spPr>
          <a:xfrm>
            <a:off x="1338255" y="1980316"/>
            <a:ext cx="1913397" cy="12618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0" name="Picture 23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417" y="1326685"/>
            <a:ext cx="342225" cy="295022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368" y="1309485"/>
            <a:ext cx="440057" cy="275036"/>
          </a:xfrm>
          <a:prstGeom prst="rect">
            <a:avLst/>
          </a:prstGeom>
        </p:spPr>
      </p:pic>
      <p:pic>
        <p:nvPicPr>
          <p:cNvPr id="242" name="Picture 24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900" y="1284009"/>
            <a:ext cx="279127" cy="2877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86" y="3241273"/>
            <a:ext cx="227637" cy="244293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59" y="1210572"/>
            <a:ext cx="279077" cy="257934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63" y="1839628"/>
            <a:ext cx="201792" cy="220710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152" y="2403931"/>
            <a:ext cx="247349" cy="168335"/>
          </a:xfrm>
          <a:prstGeom prst="rect">
            <a:avLst/>
          </a:prstGeom>
        </p:spPr>
      </p:pic>
      <p:pic>
        <p:nvPicPr>
          <p:cNvPr id="246" name="Picture 24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36" y="5449477"/>
            <a:ext cx="4061843" cy="512733"/>
          </a:xfrm>
          <a:prstGeom prst="rect">
            <a:avLst/>
          </a:prstGeom>
        </p:spPr>
      </p:pic>
      <p:pic>
        <p:nvPicPr>
          <p:cNvPr id="247" name="Picture 24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400" y="5512500"/>
            <a:ext cx="4357816" cy="41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4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183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Discussion 7</vt:lpstr>
      <vt:lpstr>Training MLP with Backpropagation</vt:lpstr>
      <vt:lpstr>Model Architecture</vt:lpstr>
      <vt:lpstr>Forward Pass over MLP Model (Inference)</vt:lpstr>
      <vt:lpstr>Forward Pass over MLP Model (Inference)</vt:lpstr>
      <vt:lpstr>Error Function and  Backpropagation</vt:lpstr>
      <vt:lpstr>Backpropagation Update Rule</vt:lpstr>
      <vt:lpstr>Backpropagation Update Rule</vt:lpstr>
      <vt:lpstr>Backpropagation Update Rule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7</dc:title>
  <dc:creator>olaoluwa adigun</dc:creator>
  <cp:lastModifiedBy>olaoluwa adigun</cp:lastModifiedBy>
  <cp:revision>28</cp:revision>
  <dcterms:created xsi:type="dcterms:W3CDTF">2020-02-27T04:36:32Z</dcterms:created>
  <dcterms:modified xsi:type="dcterms:W3CDTF">2020-02-27T23:32:41Z</dcterms:modified>
</cp:coreProperties>
</file>