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8E"/>
    <a:srgbClr val="A80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04FF-4166-47FF-9473-910FEF50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06954726-F2F9-410C-B177-B3F0CA5A4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0607F6-C089-4663-9DD6-474D7581F2D1}"/>
              </a:ext>
            </a:extLst>
          </p:cNvPr>
          <p:cNvSpPr txBox="1"/>
          <p:nvPr/>
        </p:nvSpPr>
        <p:spPr>
          <a:xfrm>
            <a:off x="0" y="445655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Ph1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1FB41-6136-4CE3-8291-CA186C8C512F}"/>
              </a:ext>
            </a:extLst>
          </p:cNvPr>
          <p:cNvSpPr txBox="1"/>
          <p:nvPr/>
        </p:nvSpPr>
        <p:spPr>
          <a:xfrm>
            <a:off x="0" y="21336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</a:t>
            </a:r>
          </a:p>
          <a:p>
            <a:r>
              <a:rPr lang="en-US" dirty="0">
                <a:solidFill>
                  <a:srgbClr val="FFC000"/>
                </a:solidFill>
              </a:rPr>
              <a:t>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AD209-1D7E-44F4-B991-9095C6E4EF79}"/>
              </a:ext>
            </a:extLst>
          </p:cNvPr>
          <p:cNvSpPr txBox="1"/>
          <p:nvPr/>
        </p:nvSpPr>
        <p:spPr>
          <a:xfrm>
            <a:off x="-11545" y="36576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0008E"/>
                </a:solidFill>
              </a:rPr>
              <a:t>Vin+</a:t>
            </a:r>
          </a:p>
          <a:p>
            <a:r>
              <a:rPr lang="en-US" dirty="0">
                <a:solidFill>
                  <a:srgbClr val="00B0F0"/>
                </a:solidFill>
              </a:rPr>
              <a:t>Vin-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A7130-F14E-40AF-893D-08589AC10C7E}"/>
              </a:ext>
            </a:extLst>
          </p:cNvPr>
          <p:cNvSpPr txBox="1"/>
          <p:nvPr/>
        </p:nvSpPr>
        <p:spPr>
          <a:xfrm>
            <a:off x="0" y="52877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Vs+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Vs-</a:t>
            </a:r>
          </a:p>
        </p:txBody>
      </p:sp>
    </p:spTree>
    <p:extLst>
      <p:ext uri="{BB962C8B-B14F-4D97-AF65-F5344CB8AC3E}">
        <p14:creationId xmlns:p14="http://schemas.microsoft.com/office/powerpoint/2010/main" val="404811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Aldacher</dc:creator>
  <cp:lastModifiedBy>Muhammad Aldacher</cp:lastModifiedBy>
  <cp:revision>2</cp:revision>
  <dcterms:created xsi:type="dcterms:W3CDTF">2006-08-16T00:00:00Z</dcterms:created>
  <dcterms:modified xsi:type="dcterms:W3CDTF">2018-03-25T20:33:57Z</dcterms:modified>
</cp:coreProperties>
</file>