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DD51-C960-45CA-943E-87ED19251228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1E4F7-F426-4E2C-8E27-374ED79A33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96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g2010studio.com/2016/09/28/%E5%9C%96%E8%A7%A3-%E5%82%B3%E9%81%9E%E5%8F%83%E7%85%A7%E8%88%87%E5%80%BC-pass-by-reference-and-valu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reference:</a:t>
            </a:r>
          </a:p>
          <a:p>
            <a:r>
              <a:rPr lang="zh-TW" altLang="en-US" dirty="0">
                <a:hlinkClick r:id="rId3"/>
              </a:rPr>
              <a:t>https://cg2010studio.com/2016/09/28/%E5%9C%96%E8%A7%A3-%E5%82%B3%E9%81%9E%E5%8F%83%E7%85%A7%E8%88%87%E5%80%BC-pass-by-reference-and-value/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1E4F7-F426-4E2C-8E27-374ED79A332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3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05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81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36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227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381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76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82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45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27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5189"/>
            <a:ext cx="8915400" cy="434603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66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9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5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2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7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21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1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8449-8AE5-489B-BB87-DD36B1AC0146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741D27-8589-4959-ACB5-4C28DC316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2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4F7BA-3CA0-416F-8C28-56BF6409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 vs. Pass by value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959988-67A7-46EC-BDAB-ACBD01048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454438"/>
            <a:ext cx="4313864" cy="445678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Pass by reference</a:t>
            </a:r>
          </a:p>
          <a:p>
            <a:r>
              <a:rPr lang="en-US" altLang="zh-TW" dirty="0"/>
              <a:t>Both used when calling method</a:t>
            </a:r>
          </a:p>
          <a:p>
            <a:endParaRPr lang="en-US" altLang="zh-TW" dirty="0"/>
          </a:p>
          <a:p>
            <a:r>
              <a:rPr lang="en-US" altLang="zh-TW" dirty="0"/>
              <a:t>System copy the </a:t>
            </a:r>
            <a:r>
              <a:rPr lang="en-US" altLang="zh-TW" b="1" dirty="0"/>
              <a:t>reference</a:t>
            </a:r>
            <a:r>
              <a:rPr lang="en-US" altLang="zh-TW" dirty="0"/>
              <a:t> of original variable to new place</a:t>
            </a:r>
          </a:p>
          <a:p>
            <a:r>
              <a:rPr lang="en-US" altLang="zh-TW" dirty="0"/>
              <a:t>In fact, the new variable is </a:t>
            </a:r>
            <a:r>
              <a:rPr lang="en-US" altLang="zh-TW" b="1" dirty="0"/>
              <a:t>same</a:t>
            </a:r>
            <a:r>
              <a:rPr lang="en-US" altLang="zh-TW" dirty="0"/>
              <a:t> as original one</a:t>
            </a:r>
          </a:p>
          <a:p>
            <a:r>
              <a:rPr lang="en-US" altLang="zh-TW" dirty="0"/>
              <a:t>Which means editing new variable </a:t>
            </a:r>
            <a:r>
              <a:rPr lang="en-US" altLang="zh-TW" b="1" dirty="0"/>
              <a:t>will</a:t>
            </a:r>
            <a:r>
              <a:rPr lang="en-US" altLang="zh-TW" dirty="0"/>
              <a:t> affect the original one</a:t>
            </a:r>
          </a:p>
          <a:p>
            <a:pPr marL="0" indent="0">
              <a:buNone/>
            </a:pPr>
            <a:r>
              <a:rPr lang="en-US" altLang="zh-TW" dirty="0"/>
              <a:t>private void add(</a:t>
            </a:r>
            <a:r>
              <a:rPr lang="en-US" altLang="zh-TW" b="1" dirty="0"/>
              <a:t>ref int[] </a:t>
            </a:r>
            <a:r>
              <a:rPr lang="en-US" altLang="zh-TW" b="1" dirty="0" err="1"/>
              <a:t>myArr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5B03436-11D2-4CFD-86F6-5C46BDC40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447060"/>
            <a:ext cx="4313864" cy="445678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Pass by value</a:t>
            </a:r>
          </a:p>
          <a:p>
            <a:r>
              <a:rPr lang="en-US" altLang="zh-TW" dirty="0"/>
              <a:t>Both used when calling method</a:t>
            </a:r>
          </a:p>
          <a:p>
            <a:endParaRPr lang="en-US" altLang="zh-TW" dirty="0"/>
          </a:p>
          <a:p>
            <a:r>
              <a:rPr lang="en-US" altLang="zh-TW" dirty="0"/>
              <a:t>System copy the </a:t>
            </a:r>
            <a:r>
              <a:rPr lang="en-US" altLang="zh-TW" b="1" dirty="0"/>
              <a:t>value</a:t>
            </a:r>
            <a:r>
              <a:rPr lang="en-US" altLang="zh-TW" dirty="0"/>
              <a:t> of original variable to new place</a:t>
            </a:r>
          </a:p>
          <a:p>
            <a:r>
              <a:rPr lang="en-US" altLang="zh-TW" dirty="0"/>
              <a:t>The new variable is </a:t>
            </a:r>
            <a:r>
              <a:rPr lang="en-US" altLang="zh-TW" b="1" dirty="0"/>
              <a:t>different</a:t>
            </a:r>
            <a:r>
              <a:rPr lang="en-US" altLang="zh-TW" dirty="0"/>
              <a:t> from the original one</a:t>
            </a:r>
          </a:p>
          <a:p>
            <a:r>
              <a:rPr lang="en-US" altLang="zh-TW" dirty="0"/>
              <a:t>Which means editing new variable </a:t>
            </a:r>
            <a:r>
              <a:rPr lang="en-US" altLang="zh-TW" b="1" dirty="0"/>
              <a:t>will not</a:t>
            </a:r>
            <a:r>
              <a:rPr lang="en-US" altLang="zh-TW" dirty="0"/>
              <a:t> affect the original one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private void add(</a:t>
            </a:r>
            <a:r>
              <a:rPr lang="en-US" altLang="zh-TW" b="1" dirty="0"/>
              <a:t>int[] </a:t>
            </a:r>
            <a:r>
              <a:rPr lang="en-US" altLang="zh-TW" b="1" dirty="0" err="1"/>
              <a:t>myArr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75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D1493-187F-45B6-AD17-FEB4E92B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 vs. Pass by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FFBE9-80ED-4CAC-BCA5-F3CD2079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(Start slide show to play the animation)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A2FEE4-41CC-451B-98D9-9895DCC20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55" y="2211122"/>
            <a:ext cx="7770532" cy="41960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388846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訂 1">
      <a:majorFont>
        <a:latin typeface="Century Gothic"/>
        <a:ea typeface="微軟正黑體"/>
        <a:cs typeface=""/>
      </a:majorFont>
      <a:minorFont>
        <a:latin typeface="Consolas"/>
        <a:ea typeface="微軟正黑體"/>
        <a:cs typeface="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568</TotalTime>
  <Words>234</Words>
  <Application>Microsoft Office PowerPoint</Application>
  <PresentationFormat>寬螢幕</PresentationFormat>
  <Paragraphs>20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Consolas</vt:lpstr>
      <vt:lpstr>Wingdings 3</vt:lpstr>
      <vt:lpstr>絲縷</vt:lpstr>
      <vt:lpstr>Pass by reference vs. Pass by value</vt:lpstr>
      <vt:lpstr>Pass by reference vs. Pass by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第四周練習(1)</dc:title>
  <dc:creator>wwolfyTC</dc:creator>
  <cp:lastModifiedBy>wwolfyTC</cp:lastModifiedBy>
  <cp:revision>9</cp:revision>
  <dcterms:created xsi:type="dcterms:W3CDTF">2019-03-17T06:13:10Z</dcterms:created>
  <dcterms:modified xsi:type="dcterms:W3CDTF">2020-04-19T08:59:00Z</dcterms:modified>
</cp:coreProperties>
</file>