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2000-9FE8-43C8-91EC-E4170EFE734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C76-16FB-465B-90C6-6D81DF48B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00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2000-9FE8-43C8-91EC-E4170EFE734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C76-16FB-465B-90C6-6D81DF48B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76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2000-9FE8-43C8-91EC-E4170EFE734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C76-16FB-465B-90C6-6D81DF48B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21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2000-9FE8-43C8-91EC-E4170EFE734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C76-16FB-465B-90C6-6D81DF48B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7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2000-9FE8-43C8-91EC-E4170EFE734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C76-16FB-465B-90C6-6D81DF48B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55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2000-9FE8-43C8-91EC-E4170EFE734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C76-16FB-465B-90C6-6D81DF48B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30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2000-9FE8-43C8-91EC-E4170EFE734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C76-16FB-465B-90C6-6D81DF48B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64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2000-9FE8-43C8-91EC-E4170EFE734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C76-16FB-465B-90C6-6D81DF48B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69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2000-9FE8-43C8-91EC-E4170EFE734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C76-16FB-465B-90C6-6D81DF48B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3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2000-9FE8-43C8-91EC-E4170EFE734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C76-16FB-465B-90C6-6D81DF48B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82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2000-9FE8-43C8-91EC-E4170EFE734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C76-16FB-465B-90C6-6D81DF48B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34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92000-9FE8-43C8-91EC-E4170EFE734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5DC76-16FB-465B-90C6-6D81DF48B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25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Button Array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59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Declare</a:t>
            </a:r>
            <a:r>
              <a:rPr lang="zh-TW" altLang="en-US" dirty="0"/>
              <a:t> </a:t>
            </a:r>
            <a:r>
              <a:rPr lang="en-US" altLang="zh-TW" dirty="0"/>
              <a:t>button</a:t>
            </a:r>
            <a:r>
              <a:rPr lang="zh-TW" altLang="en-US" dirty="0"/>
              <a:t> </a:t>
            </a:r>
            <a:r>
              <a:rPr lang="en-US" altLang="zh-TW" dirty="0"/>
              <a:t>(without dragging from the tool box)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Easy way to declare Button</a:t>
            </a:r>
          </a:p>
          <a:p>
            <a:r>
              <a:rPr lang="en-US" altLang="zh-TW" dirty="0"/>
              <a:t>Button[] b = new Button[10];//10</a:t>
            </a:r>
            <a:r>
              <a:rPr lang="zh-TW" altLang="en-US" dirty="0"/>
              <a:t> </a:t>
            </a:r>
            <a:r>
              <a:rPr lang="en-US" altLang="zh-TW" dirty="0"/>
              <a:t>button</a:t>
            </a:r>
          </a:p>
          <a:p>
            <a:r>
              <a:rPr lang="nn-NO" altLang="zh-TW" dirty="0"/>
              <a:t>for (int i = 0; i &lt; 9; i++)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{</a:t>
            </a:r>
          </a:p>
          <a:p>
            <a:r>
              <a:rPr lang="en-US" altLang="zh-TW" dirty="0"/>
              <a:t>                b[</a:t>
            </a:r>
            <a:r>
              <a:rPr lang="en-US" altLang="zh-TW" dirty="0" err="1"/>
              <a:t>i</a:t>
            </a:r>
            <a:r>
              <a:rPr lang="en-US" altLang="zh-TW" dirty="0"/>
              <a:t>] = new Button();</a:t>
            </a:r>
          </a:p>
          <a:p>
            <a:r>
              <a:rPr lang="en-US" altLang="zh-TW" dirty="0"/>
              <a:t>                b[</a:t>
            </a:r>
            <a:r>
              <a:rPr lang="en-US" altLang="zh-TW" dirty="0" err="1"/>
              <a:t>i</a:t>
            </a:r>
            <a:r>
              <a:rPr lang="en-US" altLang="zh-TW" dirty="0"/>
              <a:t>].</a:t>
            </a:r>
            <a:r>
              <a:rPr lang="en-US" altLang="zh-TW" dirty="0" err="1"/>
              <a:t>SetBounds</a:t>
            </a:r>
            <a:r>
              <a:rPr lang="en-US" altLang="zh-TW" dirty="0"/>
              <a:t>(40*</a:t>
            </a:r>
            <a:r>
              <a:rPr lang="en-US" altLang="zh-TW" dirty="0" err="1"/>
              <a:t>i</a:t>
            </a:r>
            <a:r>
              <a:rPr lang="en-US" altLang="zh-TW" dirty="0"/>
              <a:t>, 40, 35, 34); //(starting point X,</a:t>
            </a:r>
            <a:r>
              <a:rPr lang="zh-TW" altLang="en-US" dirty="0"/>
              <a:t> </a:t>
            </a:r>
            <a:r>
              <a:rPr lang="en-US" altLang="zh-TW" dirty="0"/>
              <a:t>starting point Y, width,</a:t>
            </a:r>
            <a:r>
              <a:rPr lang="zh-TW" altLang="en-US" dirty="0"/>
              <a:t> </a:t>
            </a:r>
            <a:r>
              <a:rPr lang="en-US" altLang="zh-TW" dirty="0" err="1" smtClean="0"/>
              <a:t>heigth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/>
              <a:t>Controls.Add</a:t>
            </a:r>
            <a:r>
              <a:rPr lang="en-US" altLang="zh-TW" dirty="0"/>
              <a:t>(b[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767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</a:t>
            </a:r>
            <a:r>
              <a:rPr lang="zh-TW" altLang="en-US" dirty="0"/>
              <a:t> </a:t>
            </a:r>
            <a:r>
              <a:rPr lang="en-US" altLang="zh-TW" dirty="0"/>
              <a:t>Button array to edit text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Button[] b = new Button[10];</a:t>
            </a:r>
          </a:p>
          <a:p>
            <a:r>
              <a:rPr lang="en-US" altLang="zh-TW" dirty="0"/>
              <a:t>b[0] = button1;</a:t>
            </a:r>
          </a:p>
          <a:p>
            <a:r>
              <a:rPr lang="en-US" altLang="zh-TW" dirty="0"/>
              <a:t>b[1] = button2;</a:t>
            </a:r>
          </a:p>
          <a:p>
            <a:r>
              <a:rPr lang="nn-NO" altLang="zh-TW" dirty="0"/>
              <a:t>for (int i = 0; i &lt; 2; i++)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{</a:t>
            </a:r>
          </a:p>
          <a:p>
            <a:r>
              <a:rPr lang="en-US" altLang="zh-TW" dirty="0"/>
              <a:t>                b[</a:t>
            </a:r>
            <a:r>
              <a:rPr lang="en-US" altLang="zh-TW" dirty="0" err="1"/>
              <a:t>i</a:t>
            </a:r>
            <a:r>
              <a:rPr lang="en-US" altLang="zh-TW" dirty="0"/>
              <a:t>].Text = "" +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5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when the array volume is not enough</a:t>
            </a:r>
          </a:p>
          <a:p>
            <a:r>
              <a:rPr lang="en-US" altLang="zh-TW" dirty="0"/>
              <a:t>Button[] b = new Button[10];</a:t>
            </a:r>
          </a:p>
          <a:p>
            <a:r>
              <a:rPr lang="en-US" altLang="zh-TW" dirty="0" err="1" smtClean="0"/>
              <a:t>Array.Resize</a:t>
            </a:r>
            <a:r>
              <a:rPr lang="en-US" altLang="zh-TW" dirty="0" smtClean="0"/>
              <a:t>(ref </a:t>
            </a:r>
            <a:r>
              <a:rPr lang="en-US" altLang="zh-TW" dirty="0"/>
              <a:t>b, </a:t>
            </a:r>
            <a:r>
              <a:rPr lang="en-US" altLang="zh-TW" dirty="0" smtClean="0"/>
              <a:t>b.Length+10</a:t>
            </a:r>
            <a:r>
              <a:rPr lang="en-US" altLang="zh-TW" dirty="0"/>
              <a:t>);//button volume turns to</a:t>
            </a:r>
            <a:r>
              <a:rPr lang="zh-TW" altLang="en-US" dirty="0"/>
              <a:t> </a:t>
            </a:r>
            <a:r>
              <a:rPr lang="en-US" altLang="zh-TW" dirty="0"/>
              <a:t>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488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153</Words>
  <Application>Microsoft Office PowerPoint</Application>
  <PresentationFormat>寬螢幕</PresentationFormat>
  <Paragraphs>22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Button Array</vt:lpstr>
      <vt:lpstr>Declare button (without dragging from the tool box)</vt:lpstr>
      <vt:lpstr>Use Button array to edit text</vt:lpstr>
      <vt:lpstr>Dynamic array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Button Array</dc:title>
  <dc:creator>banana</dc:creator>
  <cp:lastModifiedBy>user</cp:lastModifiedBy>
  <cp:revision>6</cp:revision>
  <dcterms:created xsi:type="dcterms:W3CDTF">2016-04-26T04:20:43Z</dcterms:created>
  <dcterms:modified xsi:type="dcterms:W3CDTF">2020-10-06T06:43:28Z</dcterms:modified>
</cp:coreProperties>
</file>