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3" r:id="rId10"/>
  </p:sldIdLst>
  <p:sldSz cx="9144000" cy="6858000" type="screen4x3"/>
  <p:notesSz cx="6797675" cy="9926638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4iD7e89njtnUvto1P7BNKpDIO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90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69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 dirty="0"/>
          </a:p>
        </p:txBody>
      </p:sp>
      <p:sp>
        <p:nvSpPr>
          <p:cNvPr id="32" name="Google Shape;32;p10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0" descr="http://www.csie.ncku.edu.tw/gallery/2006/slides/2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0" descr="http://www.csie.ncku.edu.tw/gallery/2006/slides/07.jpg"/>
          <p:cNvPicPr preferRelativeResize="0"/>
          <p:nvPr/>
        </p:nvPicPr>
        <p:blipFill rotWithShape="1">
          <a:blip r:embed="rId3">
            <a:alphaModFix/>
          </a:blip>
          <a:srcRect l="10798" r="17672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0" descr="http://farm4.static.flickr.com/3241/2405183789_595d0fdf20.jpg?v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 rot="5400000">
            <a:off x="2199412" y="103664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696912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TAB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marL="1828800" lvl="3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marL="2286000" lvl="4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/>
              <a:t>October 5, 2022</a:t>
            </a:r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9" descr="http://4.blog.xuite.net/4/3/3/b/238287346/blog_3361842/txt/151687656/0.jpg"/>
          <p:cNvPicPr preferRelativeResize="0"/>
          <p:nvPr/>
        </p:nvPicPr>
        <p:blipFill rotWithShape="1">
          <a:blip r:embed="rId15">
            <a:alphaModFix/>
          </a:blip>
          <a:srcRect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 descr="https://encrypted-tbn2.gstatic.com/images?q=tbn:ANd9GcQHeXOTdMeui_IGWzgFhu0wxnIlK9jCUVOXhd_VHOsOqvBoOfWeAw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9" descr="http://www.csie.ncku.edu.tw/gallery/2007/slides/22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6.png"/><Relationship Id="rId5" Type="http://schemas.openxmlformats.org/officeDocument/2006/relationships/hyperlink" Target="https://docs.google.com/spreadsheets/d/1LJ2tD4AqFjlsT35wS2EKrGyVXLC24KsA/edit?usp=sharing&amp;ouid=101633082306367704577&amp;rtpof=true&amp;sd=true" TargetMode="Externa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/>
              <a:t>Introduction to </a:t>
            </a:r>
            <a:br>
              <a:rPr lang="en-US" sz="4400" b="0"/>
            </a:br>
            <a:r>
              <a:rPr lang="en-US" sz="4400" b="0"/>
              <a:t>Linux Systems</a:t>
            </a:r>
            <a:br>
              <a:rPr lang="en-US" sz="4400" b="0"/>
            </a:br>
            <a:br>
              <a:rPr lang="en-US" sz="4400" b="0"/>
            </a:br>
            <a:r>
              <a:rPr lang="en-US" sz="4000" b="0"/>
              <a:t>Bash and Shell Scripts</a:t>
            </a:r>
            <a:endParaRPr sz="4400" b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 dirty="0"/>
          </a:p>
        </p:txBody>
      </p:sp>
    </p:spTree>
  </p:cSld>
  <p:clrMapOvr>
    <a:masterClrMapping/>
  </p:clrMapOvr>
  <p:transition advTm="19023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Lab1: Personalize Primary Prompt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Change the original style of the primary prompt with the following requirements:</a:t>
            </a:r>
            <a:endParaRPr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New color</a:t>
            </a:r>
            <a:endParaRPr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Extend with your student id</a:t>
            </a:r>
            <a:endParaRPr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Replace “$” with “#”</a:t>
            </a:r>
            <a:endParaRPr/>
          </a:p>
          <a:p>
            <a:pPr marL="266700" lvl="0" indent="-889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Example: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2" y="5517232"/>
            <a:ext cx="2834526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416" y="5517262"/>
            <a:ext cx="4769080" cy="305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3577283" y="5566682"/>
            <a:ext cx="471809" cy="2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28761">
    <p:wipe dir="r"/>
  </p:transition>
  <p:extLst>
    <p:ext uri="{3A86A75C-4F4B-4683-9AE1-C65F6400EC91}">
      <p14:laserTraceLst xmlns:p14="http://schemas.microsoft.com/office/powerpoint/2010/main">
        <p14:tracePtLst>
          <p14:tracePt t="696" x="3302000" y="6375400"/>
          <p14:tracePt t="1567" x="1878013" y="6775450"/>
          <p14:tracePt t="1573" x="1878013" y="6734175"/>
          <p14:tracePt t="1581" x="1878013" y="6707188"/>
          <p14:tracePt t="1590" x="1878013" y="6692900"/>
          <p14:tracePt t="1597" x="1878013" y="6665913"/>
          <p14:tracePt t="1605" x="1878013" y="6638925"/>
          <p14:tracePt t="1613" x="1878013" y="6610350"/>
          <p14:tracePt t="1621" x="1878013" y="6583363"/>
          <p14:tracePt t="1630" x="1878013" y="6570663"/>
          <p14:tracePt t="1637" x="1878013" y="6556375"/>
          <p14:tracePt t="2184" x="1878013" y="6542088"/>
          <p14:tracePt t="2572" x="1863725" y="6542088"/>
          <p14:tracePt t="2593" x="1851025" y="6542088"/>
          <p14:tracePt t="2599" x="1836738" y="6542088"/>
          <p14:tracePt t="2617" x="1824038" y="6542088"/>
          <p14:tracePt t="2625" x="1809750" y="6542088"/>
          <p14:tracePt t="2659" x="1809750" y="6529388"/>
          <p14:tracePt t="2667" x="1809750" y="6500813"/>
          <p14:tracePt t="2675" x="1809750" y="6473825"/>
          <p14:tracePt t="2684" x="1824038" y="6473825"/>
          <p14:tracePt t="2691" x="1824038" y="6459538"/>
          <p14:tracePt t="2708" x="1836738" y="6446838"/>
          <p14:tracePt t="2801" x="1851025" y="6446838"/>
          <p14:tracePt t="2835" x="1851025" y="6459538"/>
          <p14:tracePt t="2865" x="1863725" y="6459538"/>
          <p14:tracePt t="11506" x="1863725" y="6419850"/>
          <p14:tracePt t="11511" x="1863725" y="6405563"/>
          <p14:tracePt t="11519" x="1863725" y="6391275"/>
          <p14:tracePt t="11527" x="1863725" y="6364288"/>
          <p14:tracePt t="11535" x="1878013" y="6323013"/>
          <p14:tracePt t="11543" x="1892300" y="6281738"/>
          <p14:tracePt t="11552" x="1919288" y="6213475"/>
          <p14:tracePt t="11559" x="1919288" y="6199188"/>
          <p14:tracePt t="11568" x="1919288" y="6172200"/>
          <p14:tracePt t="11576" x="1946275" y="6157913"/>
          <p14:tracePt t="11584" x="1946275" y="6145213"/>
          <p14:tracePt t="11589" x="1960563" y="6130925"/>
          <p14:tracePt t="11597" x="1974850" y="6130925"/>
          <p14:tracePt t="11605" x="1974850" y="6116638"/>
          <p14:tracePt t="11616" x="1987550" y="6103938"/>
          <p14:tracePt t="11661" x="1987550" y="6089650"/>
          <p14:tracePt t="11686" x="1987550" y="6076950"/>
          <p14:tracePt t="11701" x="2001838" y="6076950"/>
          <p14:tracePt t="11710" x="2001838" y="6062663"/>
          <p14:tracePt t="11721" x="2001838" y="6048375"/>
          <p14:tracePt t="12255" x="2014538" y="6048375"/>
          <p14:tracePt t="12263" x="2028825" y="6048375"/>
          <p14:tracePt t="12271" x="2070100" y="6048375"/>
          <p14:tracePt t="12277" x="2138363" y="6048375"/>
          <p14:tracePt t="12285" x="2179638" y="6048375"/>
          <p14:tracePt t="12293" x="2316163" y="6048375"/>
          <p14:tracePt t="12301" x="2427288" y="6062663"/>
          <p14:tracePt t="12312" x="2522538" y="6076950"/>
          <p14:tracePt t="12318" x="2632075" y="6076950"/>
          <p14:tracePt t="12325" x="2851150" y="6089650"/>
          <p14:tracePt t="12333" x="3001963" y="6103938"/>
          <p14:tracePt t="12341" x="3167063" y="6116638"/>
          <p14:tracePt t="12350" x="3330575" y="6130925"/>
          <p14:tracePt t="12357" x="3481388" y="6145213"/>
          <p14:tracePt t="12365" x="3632200" y="6157913"/>
          <p14:tracePt t="12373" x="3687763" y="6157913"/>
          <p14:tracePt t="12381" x="3797300" y="6157913"/>
          <p14:tracePt t="12389" x="3852863" y="6172200"/>
          <p14:tracePt t="12395" x="3894138" y="6172200"/>
          <p14:tracePt t="12403" x="3921125" y="6172200"/>
          <p14:tracePt t="12418" x="3962400" y="6172200"/>
          <p14:tracePt t="12419" x="3989388" y="6172200"/>
          <p14:tracePt t="12427" x="4016375" y="6172200"/>
          <p14:tracePt t="12435" x="4030663" y="6172200"/>
          <p14:tracePt t="12444" x="4044950" y="6172200"/>
          <p14:tracePt t="12451" x="4071938" y="6172200"/>
          <p14:tracePt t="12459" x="4098925" y="6172200"/>
          <p14:tracePt t="12468" x="4125913" y="6172200"/>
          <p14:tracePt t="12475" x="4154488" y="6172200"/>
          <p14:tracePt t="12484" x="4181475" y="6172200"/>
          <p14:tracePt t="12492" x="4222750" y="6157913"/>
          <p14:tracePt t="12497" x="4264025" y="6157913"/>
          <p14:tracePt t="12506" x="4318000" y="6157913"/>
          <p14:tracePt t="12513" x="4346575" y="6157913"/>
          <p14:tracePt t="12522" x="4441825" y="6157913"/>
          <p14:tracePt t="12529" x="4483100" y="6172200"/>
          <p14:tracePt t="12537" x="4606925" y="6199188"/>
          <p14:tracePt t="12545" x="4687888" y="6213475"/>
          <p14:tracePt t="12553" x="4702175" y="6213475"/>
          <p14:tracePt t="12561" x="4770438" y="6227763"/>
          <p14:tracePt t="12570" x="4797425" y="6227763"/>
          <p14:tracePt t="12578" x="4797425" y="6240463"/>
          <p14:tracePt t="12585" x="4811713" y="6240463"/>
          <p14:tracePt t="12598" x="4826000" y="6240463"/>
          <p14:tracePt t="12605" x="4838700" y="6240463"/>
          <p14:tracePt t="12632" x="4852988" y="6240463"/>
          <p14:tracePt t="12638" x="4879975" y="6227763"/>
          <p14:tracePt t="12643" x="4894263" y="6213475"/>
          <p14:tracePt t="12652" x="4948238" y="6213475"/>
          <p14:tracePt t="12659" x="4989513" y="6199188"/>
          <p14:tracePt t="12668" x="5059363" y="6186488"/>
          <p14:tracePt t="12676" x="5127625" y="6186488"/>
          <p14:tracePt t="12684" x="5210175" y="6172200"/>
          <p14:tracePt t="12695" x="5249863" y="6172200"/>
          <p14:tracePt t="12699" x="5319713" y="6172200"/>
          <p14:tracePt t="12707" x="5360988" y="6172200"/>
          <p14:tracePt t="12715" x="5373688" y="6172200"/>
          <p14:tracePt t="12723" x="5387975" y="6172200"/>
          <p14:tracePt t="12731" x="5400675" y="6172200"/>
          <p14:tracePt t="12777" x="5400675" y="6157913"/>
          <p14:tracePt t="13120" x="5400675" y="6145213"/>
          <p14:tracePt t="13128" x="5387975" y="6103938"/>
          <p14:tracePt t="13135" x="5373688" y="6062663"/>
          <p14:tracePt t="13144" x="5360988" y="6048375"/>
          <p14:tracePt t="13151" x="5346700" y="6007100"/>
          <p14:tracePt t="13160" x="5332413" y="5994400"/>
          <p14:tracePt t="13169" x="5319713" y="5980113"/>
          <p14:tracePt t="13175" x="5319713" y="5953125"/>
          <p14:tracePt t="13183" x="5305425" y="5953125"/>
          <p14:tracePt t="13193" x="5305425" y="5938838"/>
          <p14:tracePt t="13329" x="5305425" y="5953125"/>
          <p14:tracePt t="13337" x="5305425" y="5965825"/>
          <p14:tracePt t="13353" x="5305425" y="5980113"/>
          <p14:tracePt t="13362" x="5305425" y="5994400"/>
          <p14:tracePt t="13370" x="5305425" y="6007100"/>
          <p14:tracePt t="13984" x="5291138" y="6007100"/>
          <p14:tracePt t="14008" x="5278438" y="6021388"/>
          <p14:tracePt t="14031" x="5264150" y="6035675"/>
          <p14:tracePt t="14056" x="5249863" y="6035675"/>
          <p14:tracePt t="14063" x="5249863" y="6048375"/>
          <p14:tracePt t="14089" x="5249863" y="6062663"/>
          <p14:tracePt t="17616" x="5210175" y="6089650"/>
          <p14:tracePt t="17621" x="5168900" y="6089650"/>
          <p14:tracePt t="17627" x="5127625" y="6089650"/>
          <p14:tracePt t="17643" x="5030788" y="6103938"/>
          <p14:tracePt t="17646" x="4894263" y="6103938"/>
          <p14:tracePt t="17652" x="4743450" y="6116638"/>
          <p14:tracePt t="17660" x="4592638" y="6130925"/>
          <p14:tracePt t="17668" x="4456113" y="6130925"/>
          <p14:tracePt t="17675" x="4167188" y="6157913"/>
          <p14:tracePt t="17688" x="3975100" y="6172200"/>
          <p14:tracePt t="17691" x="3770313" y="6172200"/>
          <p14:tracePt t="17700" x="3563938" y="6186488"/>
          <p14:tracePt t="17707" x="3317875" y="6186488"/>
          <p14:tracePt t="17715" x="2989263" y="6186488"/>
          <p14:tracePt t="17726" x="2755900" y="6186488"/>
          <p14:tracePt t="17736" x="2495550" y="6186488"/>
          <p14:tracePt t="17737" x="2316163" y="6186488"/>
          <p14:tracePt t="17746" x="2043113" y="6186488"/>
          <p14:tracePt t="17753" x="1836738" y="6186488"/>
          <p14:tracePt t="17761" x="1673225" y="6186488"/>
          <p14:tracePt t="17770" x="1562100" y="6186488"/>
          <p14:tracePt t="17777" x="1452563" y="6186488"/>
          <p14:tracePt t="17789" x="1425575" y="6172200"/>
          <p14:tracePt t="17798" x="1384300" y="6172200"/>
          <p14:tracePt t="17809" x="1371600" y="6172200"/>
          <p14:tracePt t="17848" x="1371600" y="6157913"/>
          <p14:tracePt t="17853" x="1371600" y="6145213"/>
          <p14:tracePt t="17862" x="1371600" y="6130925"/>
          <p14:tracePt t="17870" x="1384300" y="6116638"/>
          <p14:tracePt t="17875" x="1384300" y="6089650"/>
          <p14:tracePt t="17888" x="1398588" y="6076950"/>
          <p14:tracePt t="17900" x="1411288" y="6048375"/>
          <p14:tracePt t="17922" x="1411288" y="6035675"/>
          <p14:tracePt t="17923" x="1411288" y="6021388"/>
          <p14:tracePt t="17931" x="1411288" y="6007100"/>
          <p14:tracePt t="17948" x="1398588" y="5994400"/>
          <p14:tracePt t="17956" x="1384300" y="5994400"/>
          <p14:tracePt t="17964" x="1371600" y="5980113"/>
          <p14:tracePt t="18054" x="1371600" y="5965825"/>
          <p14:tracePt t="18063" x="1384300" y="5965825"/>
          <p14:tracePt t="18068" x="1398588" y="5965825"/>
          <p14:tracePt t="18075" x="1411288" y="5965825"/>
          <p14:tracePt t="18089" x="1439863" y="5965825"/>
          <p14:tracePt t="18097" x="1452563" y="5965825"/>
          <p14:tracePt t="18105" x="1466850" y="5965825"/>
          <p14:tracePt t="18113" x="1481138" y="5965825"/>
          <p14:tracePt t="18134" x="1493838" y="5980113"/>
          <p14:tracePt t="18178" x="1508125" y="5980113"/>
          <p14:tracePt t="18210" x="1522413" y="5980113"/>
          <p14:tracePt t="19016" x="1535113" y="5980113"/>
          <p14:tracePt t="19024" x="1562100" y="5980113"/>
          <p14:tracePt t="19029" x="1590675" y="5980113"/>
          <p14:tracePt t="19037" x="1617663" y="5980113"/>
          <p14:tracePt t="19046" x="1631950" y="5980113"/>
          <p14:tracePt t="19053" x="1658938" y="5980113"/>
          <p14:tracePt t="19061" x="1685925" y="5980113"/>
          <p14:tracePt t="19069" x="1700213" y="5980113"/>
          <p14:tracePt t="19077" x="1712913" y="5980113"/>
          <p14:tracePt t="19085" x="1741488" y="5965825"/>
          <p14:tracePt t="19095" x="1754188" y="5965825"/>
          <p14:tracePt t="19109" x="1768475" y="5965825"/>
          <p14:tracePt t="19116" x="1782763" y="5965825"/>
          <p14:tracePt t="19122" x="1809750" y="5965825"/>
          <p14:tracePt t="19123" x="1824038" y="5965825"/>
          <p14:tracePt t="19131" x="1851025" y="5965825"/>
          <p14:tracePt t="19140" x="1878013" y="5965825"/>
          <p14:tracePt t="19147" x="1905000" y="5965825"/>
          <p14:tracePt t="19155" x="1919288" y="5965825"/>
          <p14:tracePt t="19164" x="1946275" y="5965825"/>
          <p14:tracePt t="19171" x="1974850" y="5965825"/>
          <p14:tracePt t="19179" x="2001838" y="5965825"/>
          <p14:tracePt t="19187" x="2070100" y="5965825"/>
          <p14:tracePt t="19196" x="2111375" y="5965825"/>
          <p14:tracePt t="19204" x="2193925" y="5965825"/>
          <p14:tracePt t="19213" x="2262188" y="5965825"/>
          <p14:tracePt t="19224" x="2344738" y="5965825"/>
          <p14:tracePt t="19227" x="2398713" y="5965825"/>
          <p14:tracePt t="19234" x="2454275" y="5965825"/>
          <p14:tracePt t="19241" x="2495550" y="5965825"/>
          <p14:tracePt t="19249" x="2508250" y="5965825"/>
          <p14:tracePt t="19596" x="2495550" y="5965825"/>
          <p14:tracePt t="19604" x="2481263" y="5980113"/>
          <p14:tracePt t="19612" x="2466975" y="5994400"/>
          <p14:tracePt t="19620" x="2454275" y="5994400"/>
          <p14:tracePt t="19628" x="2427288" y="5994400"/>
          <p14:tracePt t="19635" x="2398713" y="5994400"/>
          <p14:tracePt t="19643" x="2371725" y="6007100"/>
          <p14:tracePt t="19652" x="2330450" y="6007100"/>
          <p14:tracePt t="19659" x="2289175" y="6007100"/>
          <p14:tracePt t="19668" x="2247900" y="6007100"/>
          <p14:tracePt t="19673" x="2206625" y="6007100"/>
          <p14:tracePt t="19682" x="2165350" y="6007100"/>
          <p14:tracePt t="19689" x="2152650" y="6007100"/>
          <p14:tracePt t="19697" x="2111375" y="6007100"/>
          <p14:tracePt t="19705" x="2097088" y="6007100"/>
          <p14:tracePt t="19714" x="2070100" y="5994400"/>
          <p14:tracePt t="19724" x="2043113" y="5965825"/>
          <p14:tracePt t="19739" x="1987550" y="5953125"/>
          <p14:tracePt t="19745" x="1960563" y="5924550"/>
          <p14:tracePt t="19753" x="1933575" y="5924550"/>
          <p14:tracePt t="19761" x="1905000" y="5911850"/>
          <p14:tracePt t="19777" x="1892300" y="5911850"/>
          <p14:tracePt t="19786" x="1836738" y="5897563"/>
          <p14:tracePt t="19791" x="1809750" y="5897563"/>
          <p14:tracePt t="19807" x="1795463" y="5897563"/>
          <p14:tracePt t="19816" x="1782763" y="5897563"/>
          <p14:tracePt t="19833" x="1768475" y="5897563"/>
          <p14:tracePt t="19974" x="1754188" y="5911850"/>
          <p14:tracePt t="19998" x="1754188" y="5924550"/>
          <p14:tracePt t="20003" x="1741488" y="5924550"/>
          <p14:tracePt t="20020" x="1741488" y="5938838"/>
          <p14:tracePt t="20039" x="1741488" y="5953125"/>
          <p14:tracePt t="20050" x="1741488" y="5965825"/>
          <p14:tracePt t="20063" x="1768475" y="5965825"/>
          <p14:tracePt t="20073" x="1809750" y="5965825"/>
          <p14:tracePt t="20080" x="1836738" y="5965825"/>
          <p14:tracePt t="20088" x="1919288" y="5965825"/>
          <p14:tracePt t="20098" x="2001838" y="5965825"/>
          <p14:tracePt t="20111" x="2070100" y="5965825"/>
          <p14:tracePt t="20111" x="2111375" y="5965825"/>
          <p14:tracePt t="20119" x="2179638" y="5953125"/>
          <p14:tracePt t="20127" x="2262188" y="5953125"/>
          <p14:tracePt t="20136" x="2357438" y="5953125"/>
          <p14:tracePt t="20144" x="2427288" y="5953125"/>
          <p14:tracePt t="20152" x="2481263" y="5953125"/>
          <p14:tracePt t="20160" x="2536825" y="5953125"/>
          <p14:tracePt t="20169" x="2590800" y="5953125"/>
          <p14:tracePt t="20175" x="2632075" y="5953125"/>
          <p14:tracePt t="20183" x="2673350" y="5953125"/>
          <p14:tracePt t="20190" x="2700338" y="5953125"/>
          <p14:tracePt t="20197" x="2728913" y="5953125"/>
          <p14:tracePt t="20205" x="2741613" y="5953125"/>
          <p14:tracePt t="20213" x="2768600" y="5953125"/>
          <p14:tracePt t="20221" x="2797175" y="5965825"/>
          <p14:tracePt t="20237" x="2809875" y="5965825"/>
          <p14:tracePt t="20263" x="2809875" y="5980113"/>
          <p14:tracePt t="20548" x="2824163" y="5980113"/>
          <p14:tracePt t="20556" x="2838450" y="5994400"/>
          <p14:tracePt t="20562" x="2851150" y="5994400"/>
          <p14:tracePt t="20577" x="2865438" y="5994400"/>
          <p14:tracePt t="20585" x="2865438" y="5965825"/>
          <p14:tracePt t="20593" x="2878138" y="5953125"/>
          <p14:tracePt t="20800" x="2878138" y="5980113"/>
          <p14:tracePt t="20810" x="2878138" y="6035675"/>
          <p14:tracePt t="20815" x="2878138" y="6089650"/>
          <p14:tracePt t="20823" x="2878138" y="6145213"/>
          <p14:tracePt t="20832" x="2878138" y="6172200"/>
          <p14:tracePt t="20840" x="2878138" y="6240463"/>
          <p14:tracePt t="20847" x="2919413" y="6296025"/>
          <p14:tracePt t="20858" x="2947988" y="6350000"/>
          <p14:tracePt t="20865" x="3043238" y="6446838"/>
          <p14:tracePt t="20874" x="3140075" y="6529388"/>
          <p14:tracePt t="20882" x="3371850" y="6651625"/>
          <p14:tracePt t="20890" x="3522663" y="6692900"/>
          <p14:tracePt t="20898" x="3783013" y="6775450"/>
          <p14:tracePt t="20987" x="6470650" y="6789738"/>
          <p14:tracePt t="20995" x="6538913" y="6762750"/>
          <p14:tracePt t="21003" x="6635750" y="6680200"/>
          <p14:tracePt t="21010" x="6716713" y="6624638"/>
          <p14:tracePt t="21019" x="6799263" y="6570663"/>
          <p14:tracePt t="21025" x="6840538" y="6542088"/>
          <p14:tracePt t="21036" x="6854825" y="6529388"/>
          <p14:tracePt t="21045" x="6908800" y="6500813"/>
          <p14:tracePt t="21049" x="6937375" y="6473825"/>
          <p14:tracePt t="21058" x="6950075" y="6459538"/>
          <p14:tracePt t="21065" x="6950075" y="6446838"/>
          <p14:tracePt t="21074" x="6964363" y="6446838"/>
          <p14:tracePt t="21082" x="6964363" y="6432550"/>
          <p14:tracePt t="21098" x="6964363" y="6419850"/>
          <p14:tracePt t="21105" x="6978650" y="6419850"/>
          <p14:tracePt t="21113" x="6978650" y="6405563"/>
          <p14:tracePt t="21131" x="6978650" y="6391275"/>
          <p14:tracePt t="21149" x="6978650" y="6378575"/>
          <p14:tracePt t="21155" x="6964363" y="6378575"/>
          <p14:tracePt t="21203" x="6964363" y="6364288"/>
          <p14:tracePt t="21213" x="6964363" y="6350000"/>
          <p14:tracePt t="21218" x="6964363" y="6337300"/>
          <p14:tracePt t="21234" x="6964363" y="6308725"/>
          <p14:tracePt t="21250" x="6991350" y="6281738"/>
          <p14:tracePt t="21266" x="7018338" y="6267450"/>
          <p14:tracePt t="21274" x="7032625" y="6254750"/>
          <p14:tracePt t="21281" x="7046913" y="6240463"/>
          <p14:tracePt t="21290" x="7100888" y="6213475"/>
          <p14:tracePt t="21297" x="7142163" y="6199188"/>
          <p14:tracePt t="21305" x="7169150" y="6186488"/>
          <p14:tracePt t="21313" x="7224713" y="6186488"/>
          <p14:tracePt t="21322" x="7265988" y="6172200"/>
          <p14:tracePt t="21327" x="7307263" y="6145213"/>
          <p14:tracePt t="21336" x="7334250" y="6145213"/>
          <p14:tracePt t="21344" x="7348538" y="6145213"/>
          <p14:tracePt t="21352" x="7361238" y="6130925"/>
          <p14:tracePt t="21360" x="7375525" y="6116638"/>
          <p14:tracePt t="21518" x="7348538" y="6116638"/>
          <p14:tracePt t="21526" x="7334250" y="6116638"/>
          <p14:tracePt t="21533" x="7319963" y="6116638"/>
          <p14:tracePt t="21541" x="7292975" y="6116638"/>
          <p14:tracePt t="21550" x="7251700" y="6103938"/>
          <p14:tracePt t="21561" x="7224713" y="6103938"/>
          <p14:tracePt t="21565" x="7197725" y="6089650"/>
          <p14:tracePt t="21571" x="7183438" y="6089650"/>
          <p14:tracePt t="21584" x="7169150" y="6076950"/>
          <p14:tracePt t="21587" x="7156450" y="6076950"/>
          <p14:tracePt t="21595" x="7142163" y="6076950"/>
          <p14:tracePt t="21604" x="7129463" y="6076950"/>
          <p14:tracePt t="21626" x="7115175" y="6076950"/>
          <p14:tracePt t="21633" x="7115175" y="6062663"/>
          <p14:tracePt t="21652" x="7100888" y="6062663"/>
          <p14:tracePt t="22293" x="7115175" y="6062663"/>
          <p14:tracePt t="22295" x="7115175" y="6048375"/>
          <p14:tracePt t="22312" x="7129463" y="6048375"/>
          <p14:tracePt t="22319" x="7142163" y="6035675"/>
          <p14:tracePt t="22328" x="7156450" y="6035675"/>
          <p14:tracePt t="22335" x="7169150" y="6021388"/>
          <p14:tracePt t="22343" x="7183438" y="6021388"/>
          <p14:tracePt t="22351" x="7210425" y="6021388"/>
          <p14:tracePt t="22359" x="7239000" y="6021388"/>
          <p14:tracePt t="22368" x="7280275" y="6021388"/>
          <p14:tracePt t="22374" x="7319963" y="6021388"/>
          <p14:tracePt t="22381" x="7348538" y="6021388"/>
          <p14:tracePt t="22390" x="7375525" y="6021388"/>
          <p14:tracePt t="22397" x="7402513" y="6021388"/>
          <p14:tracePt t="22405" x="7431088" y="6021388"/>
          <p14:tracePt t="22413" x="7443788" y="6021388"/>
          <p14:tracePt t="22421" x="7470775" y="6021388"/>
          <p14:tracePt t="22438" x="7485063" y="6021388"/>
          <p14:tracePt t="22482" x="7485063" y="6035675"/>
          <p14:tracePt t="22563" x="7499350" y="6035675"/>
          <p14:tracePt t="22576" x="7512050" y="6035675"/>
          <p14:tracePt t="22974" x="7499350" y="6035675"/>
          <p14:tracePt t="22981" x="7499350" y="6048375"/>
          <p14:tracePt t="22990" x="7485063" y="6048375"/>
          <p14:tracePt t="22997" x="7470775" y="6048375"/>
          <p14:tracePt t="23004" x="7458075" y="6048375"/>
          <p14:tracePt t="23013" x="7443788" y="6048375"/>
          <p14:tracePt t="23019" x="7402513" y="6048375"/>
          <p14:tracePt t="23028" x="7375525" y="6048375"/>
          <p14:tracePt t="23036" x="7361238" y="6048375"/>
          <p14:tracePt t="23043" x="7348538" y="6048375"/>
          <p14:tracePt t="23051" x="7334250" y="6048375"/>
          <p14:tracePt t="23068" x="7319963" y="6048375"/>
          <p14:tracePt t="23080" x="7307263" y="6048375"/>
          <p14:tracePt t="23099" x="7307263" y="6062663"/>
          <p14:tracePt t="23107" x="7292975" y="6062663"/>
          <p14:tracePt t="23586" x="7307263" y="6062663"/>
          <p14:tracePt t="23594" x="7334250" y="6062663"/>
          <p14:tracePt t="23597" x="7375525" y="6062663"/>
          <p14:tracePt t="23605" x="7402513" y="6062663"/>
          <p14:tracePt t="23613" x="7431088" y="6062663"/>
          <p14:tracePt t="23632" x="7499350" y="6062663"/>
          <p14:tracePt t="23637" x="7553325" y="6062663"/>
          <p14:tracePt t="23647" x="7594600" y="6062663"/>
          <p14:tracePt t="23656" x="7662863" y="6062663"/>
          <p14:tracePt t="23662" x="7745413" y="6062663"/>
          <p14:tracePt t="23669" x="7786688" y="6062663"/>
          <p14:tracePt t="23677" x="7854950" y="6062663"/>
          <p14:tracePt t="23685" x="7910513" y="6062663"/>
          <p14:tracePt t="23693" x="8020050" y="6076950"/>
          <p14:tracePt t="23702" x="8074025" y="6089650"/>
          <p14:tracePt t="23710" x="8143875" y="6103938"/>
          <p14:tracePt t="23718" x="8197850" y="6116638"/>
          <p14:tracePt t="23725" x="8212138" y="6116638"/>
          <p14:tracePt t="23734" x="8239125" y="6130925"/>
          <p14:tracePt t="23745" x="8280400" y="6130925"/>
          <p14:tracePt t="23757" x="8321675" y="6145213"/>
          <p14:tracePt t="23763" x="8321675" y="6157913"/>
          <p14:tracePt t="23765" x="8334375" y="6157913"/>
          <p14:tracePt t="23838" x="8321675" y="6172200"/>
          <p14:tracePt t="23846" x="8307388" y="6186488"/>
          <p14:tracePt t="23853" x="8253413" y="6186488"/>
          <p14:tracePt t="23861" x="8185150" y="6186488"/>
          <p14:tracePt t="23869" x="8061325" y="6186488"/>
          <p14:tracePt t="23880" x="7937500" y="6186488"/>
          <p14:tracePt t="23887" x="7800975" y="6186488"/>
          <p14:tracePt t="23895" x="7677150" y="6186488"/>
          <p14:tracePt t="23903" x="7526338" y="6172200"/>
          <p14:tracePt t="23911" x="7280275" y="6157913"/>
          <p14:tracePt t="23919" x="7183438" y="6145213"/>
          <p14:tracePt t="23929" x="7032625" y="6145213"/>
          <p14:tracePt t="23938" x="6937375" y="6145213"/>
          <p14:tracePt t="23945" x="6827838" y="6145213"/>
          <p14:tracePt t="23955" x="6745288" y="6145213"/>
          <p14:tracePt t="23961" x="6607175" y="6145213"/>
          <p14:tracePt t="23976" x="6565900" y="6145213"/>
          <p14:tracePt t="23982" x="6526213" y="6130925"/>
          <p14:tracePt t="23988" x="6484938" y="6130925"/>
          <p14:tracePt t="24003" x="6470650" y="6116638"/>
          <p14:tracePt t="24011" x="6456363" y="6116638"/>
          <p14:tracePt t="24027" x="6456363" y="6103938"/>
          <p14:tracePt t="24044" x="6443663" y="6103938"/>
          <p14:tracePt t="24116" x="6443663" y="6089650"/>
          <p14:tracePt t="24123" x="6443663" y="6076950"/>
          <p14:tracePt t="24132" x="6456363" y="6048375"/>
          <p14:tracePt t="24139" x="6470650" y="6021388"/>
          <p14:tracePt t="24147" x="6526213" y="6007100"/>
          <p14:tracePt t="24156" x="6565900" y="5953125"/>
          <p14:tracePt t="24165" x="6621463" y="5924550"/>
          <p14:tracePt t="24331" x="6621463" y="5938838"/>
          <p14:tracePt t="24342" x="6621463" y="5965825"/>
          <p14:tracePt t="24348" x="6621463" y="5994400"/>
          <p14:tracePt t="24355" x="6621463" y="6007100"/>
          <p14:tracePt t="24361" x="6607175" y="6021388"/>
          <p14:tracePt t="24369" x="6594475" y="6048375"/>
          <p14:tracePt t="24377" x="6580188" y="6062663"/>
          <p14:tracePt t="24388" x="6565900" y="6076950"/>
          <p14:tracePt t="24396" x="6565900" y="6089650"/>
          <p14:tracePt t="24403" x="6553200" y="6089650"/>
          <p14:tracePt t="24468" x="6538913" y="6089650"/>
          <p14:tracePt t="24475" x="6538913" y="6103938"/>
          <p14:tracePt t="24511" x="6526213" y="6103938"/>
          <p14:tracePt t="24672" x="6526213" y="6116638"/>
          <p14:tracePt t="24920" x="6511925" y="6116638"/>
          <p14:tracePt t="24936" x="6511925" y="6130925"/>
          <p14:tracePt t="24949" x="6497638" y="6130925"/>
          <p14:tracePt t="24965" x="6484938" y="6130925"/>
          <p14:tracePt t="24974" x="6443663" y="6130925"/>
          <p14:tracePt t="24981" x="6402388" y="6145213"/>
          <p14:tracePt t="24990" x="6361113" y="6145213"/>
          <p14:tracePt t="24997" x="6278563" y="6145213"/>
          <p14:tracePt t="25007" x="6142038" y="6145213"/>
          <p14:tracePt t="25016" x="5991225" y="6145213"/>
          <p14:tracePt t="25024" x="5826125" y="6145213"/>
          <p14:tracePt t="25031" x="5675313" y="6145213"/>
          <p14:tracePt t="25041" x="5429250" y="6145213"/>
          <p14:tracePt t="25050" x="5127625" y="6145213"/>
          <p14:tracePt t="25061" x="4743450" y="6116638"/>
          <p14:tracePt t="25066" x="4578350" y="6103938"/>
          <p14:tracePt t="25074" x="4359275" y="6103938"/>
          <p14:tracePt t="25081" x="4264025" y="6103938"/>
          <p14:tracePt t="25089" x="4140200" y="6103938"/>
          <p14:tracePt t="25098" x="4098925" y="6103938"/>
          <p14:tracePt t="25107" x="4071938" y="6103938"/>
          <p14:tracePt t="25115" x="4044950" y="6103938"/>
          <p14:tracePt t="25133" x="4030663" y="6103938"/>
          <p14:tracePt t="25184" x="4030663" y="6089650"/>
          <p14:tracePt t="25189" x="4016375" y="6076950"/>
          <p14:tracePt t="25198" x="4003675" y="6076950"/>
          <p14:tracePt t="25205" x="3962400" y="6048375"/>
          <p14:tracePt t="25213" x="3921125" y="6021388"/>
          <p14:tracePt t="25221" x="3906838" y="6007100"/>
          <p14:tracePt t="25229" x="3865563" y="5980113"/>
          <p14:tracePt t="25237" x="3852863" y="5980113"/>
          <p14:tracePt t="25245" x="3838575" y="5965825"/>
          <p14:tracePt t="25261" x="3811588" y="5953125"/>
          <p14:tracePt t="25270" x="3797300" y="5953125"/>
          <p14:tracePt t="25277" x="3770313" y="5953125"/>
          <p14:tracePt t="25284" x="3702050" y="5938838"/>
          <p14:tracePt t="25291" x="3646488" y="5938838"/>
          <p14:tracePt t="25299" x="3592513" y="5924550"/>
          <p14:tracePt t="25307" x="3536950" y="5924550"/>
          <p14:tracePt t="25316" x="3495675" y="5924550"/>
          <p14:tracePt t="25328" x="3468688" y="5924550"/>
          <p14:tracePt t="25331" x="3454400" y="5924550"/>
          <p14:tracePt t="25432" x="3454400" y="5938838"/>
          <p14:tracePt t="25471" x="3454400" y="5953125"/>
          <p14:tracePt t="25480" x="3454400" y="5965825"/>
          <p14:tracePt t="25487" x="3454400" y="5980113"/>
          <p14:tracePt t="25496" x="3441700" y="5994400"/>
          <p14:tracePt t="25504" x="3427413" y="6007100"/>
          <p14:tracePt t="25511" x="3427413" y="6035675"/>
          <p14:tracePt t="25520" x="3413125" y="6048375"/>
          <p14:tracePt t="25533" x="3400425" y="6076950"/>
          <p14:tracePt t="25545" x="3386138" y="6089650"/>
          <p14:tracePt t="25553" x="3371850" y="6103938"/>
          <p14:tracePt t="25561" x="3359150" y="6116638"/>
          <p14:tracePt t="25574" x="3344863" y="6116638"/>
          <p14:tracePt t="25577" x="3303588" y="6145213"/>
          <p14:tracePt t="25585" x="3276600" y="6145213"/>
          <p14:tracePt t="25593" x="3262313" y="6145213"/>
          <p14:tracePt t="25604" x="3235325" y="6157913"/>
          <p14:tracePt t="25612" x="3208338" y="6157913"/>
          <p14:tracePt t="25620" x="3179763" y="6157913"/>
          <p14:tracePt t="25629" x="3167063" y="6157913"/>
          <p14:tracePt t="25651" x="3152775" y="6157913"/>
          <p14:tracePt t="25660" x="3152775" y="6145213"/>
          <p14:tracePt t="25668" x="3140075" y="6145213"/>
          <p14:tracePt t="25676" x="3140075" y="6130925"/>
          <p14:tracePt t="25683" x="3140075" y="6116638"/>
          <p14:tracePt t="25691" x="3140075" y="6103938"/>
          <p14:tracePt t="25699" x="3140075" y="6089650"/>
          <p14:tracePt t="25707" x="3140075" y="6076950"/>
          <p14:tracePt t="25715" x="3140075" y="6062663"/>
          <p14:tracePt t="25736" x="3140075" y="6048375"/>
          <p14:tracePt t="25744" x="3167063" y="6048375"/>
          <p14:tracePt t="25749" x="3194050" y="6035675"/>
          <p14:tracePt t="25753" x="3221038" y="6021388"/>
          <p14:tracePt t="25761" x="3235325" y="6021388"/>
          <p14:tracePt t="25769" x="3249613" y="6021388"/>
          <p14:tracePt t="25779" x="3276600" y="6021388"/>
          <p14:tracePt t="25796" x="3290888" y="6021388"/>
          <p14:tracePt t="25835" x="3303588" y="6021388"/>
          <p14:tracePt t="25853" x="3317875" y="6021388"/>
          <p14:tracePt t="25858" x="3317875" y="6035675"/>
          <p14:tracePt t="25873" x="3317875" y="6048375"/>
          <p14:tracePt t="25885" x="3317875" y="6062663"/>
          <p14:tracePt t="25909" x="3317875" y="6076950"/>
          <p14:tracePt t="25934" x="3317875" y="6089650"/>
          <p14:tracePt t="25953" x="3317875" y="6103938"/>
          <p14:tracePt t="26472" x="3330575" y="6103938"/>
          <p14:tracePt t="26477" x="3359150" y="6103938"/>
          <p14:tracePt t="26488" x="3468688" y="6103938"/>
          <p14:tracePt t="26495" x="3563938" y="6116638"/>
          <p14:tracePt t="26499" x="3714750" y="6130925"/>
          <p14:tracePt t="26507" x="4016375" y="6172200"/>
          <p14:tracePt t="26515" x="4414838" y="6213475"/>
          <p14:tracePt t="26523" x="5018088" y="6240463"/>
          <p14:tracePt t="26534" x="5511800" y="6281738"/>
          <p14:tracePt t="26544" x="6073775" y="6281738"/>
          <p14:tracePt t="26547" x="6635750" y="6308725"/>
          <p14:tracePt t="26556" x="7005638" y="6308725"/>
          <p14:tracePt t="26565" x="7485063" y="6308725"/>
          <p14:tracePt t="26575" x="7854950" y="6308725"/>
          <p14:tracePt t="26580" x="8129588" y="6308725"/>
          <p14:tracePt t="26587" x="8307388" y="6308725"/>
          <p14:tracePt t="26595" x="8431213" y="6308725"/>
          <p14:tracePt t="26613" x="8567738" y="6296025"/>
          <p14:tracePt t="26618" x="8596313" y="6281738"/>
          <p14:tracePt t="26625" x="8609013" y="6281738"/>
          <p14:tracePt t="26740" x="8623300" y="6281738"/>
          <p14:tracePt t="26751" x="8636000" y="6281738"/>
          <p14:tracePt t="26772" x="8650288" y="6281738"/>
          <p14:tracePt t="26892" x="8650288" y="6296025"/>
          <p14:tracePt t="26919" x="8636000" y="6296025"/>
          <p14:tracePt t="26932" x="8623300" y="6296025"/>
          <p14:tracePt t="26948" x="8609013" y="6296025"/>
          <p14:tracePt t="26955" x="8582025" y="6308725"/>
          <p14:tracePt t="26966" x="8567738" y="6323013"/>
          <p14:tracePt t="26974" x="8540750" y="6337300"/>
          <p14:tracePt t="26981" x="8513763" y="6350000"/>
          <p14:tracePt t="26990" x="8472488" y="6350000"/>
          <p14:tracePt t="26997" x="8458200" y="6350000"/>
          <p14:tracePt t="27007" x="8431213" y="6364288"/>
          <p14:tracePt t="27015" x="8389938" y="6378575"/>
          <p14:tracePt t="27024" x="8362950" y="6391275"/>
          <p14:tracePt t="27033" x="8321675" y="6391275"/>
          <p14:tracePt t="27046" x="8239125" y="6405563"/>
          <p14:tracePt t="27047" x="8197850" y="6405563"/>
          <p14:tracePt t="27057" x="8102600" y="6419850"/>
          <p14:tracePt t="27065" x="8020050" y="6419850"/>
          <p14:tracePt t="27073" x="7923213" y="6432550"/>
          <p14:tracePt t="27082" x="7786688" y="6432550"/>
          <p14:tracePt t="27090" x="7650163" y="6446838"/>
          <p14:tracePt t="27097" x="7402513" y="6459538"/>
          <p14:tracePt t="27107" x="7197725" y="6459538"/>
          <p14:tracePt t="27115" x="6896100" y="6488113"/>
          <p14:tracePt t="27123" x="6580188" y="6500813"/>
          <p14:tracePt t="27132" x="6278563" y="6529388"/>
          <p14:tracePt t="27139" x="6086475" y="6542088"/>
          <p14:tracePt t="27148" x="5757863" y="6556375"/>
          <p14:tracePt t="27158" x="5441950" y="6570663"/>
          <p14:tracePt t="27165" x="5305425" y="6597650"/>
          <p14:tracePt t="27173" x="5127625" y="6597650"/>
          <p14:tracePt t="27182" x="4962525" y="6597650"/>
          <p14:tracePt t="27189" x="4852988" y="6597650"/>
          <p14:tracePt t="27198" x="4811713" y="6597650"/>
          <p14:tracePt t="27205" x="4729163" y="6597650"/>
          <p14:tracePt t="27223" x="4660900" y="6597650"/>
          <p14:tracePt t="27231" x="4633913" y="6597650"/>
          <p14:tracePt t="27240" x="4619625" y="6597650"/>
          <p14:tracePt t="27250" x="4592638" y="6597650"/>
          <p14:tracePt t="27256" x="4578350" y="6597650"/>
          <p14:tracePt t="27277" x="4565650" y="6597650"/>
          <p14:tracePt t="27284" x="4565650" y="6610350"/>
          <p14:tracePt t="27291" x="4551363" y="6610350"/>
          <p14:tracePt t="27307" x="4537075" y="6624638"/>
          <p14:tracePt t="27329" x="4510088" y="6624638"/>
          <p14:tracePt t="27335" x="4497388" y="6624638"/>
          <p14:tracePt t="27340" x="4468813" y="6624638"/>
          <p14:tracePt t="27350" x="4456113" y="6624638"/>
          <p14:tracePt t="27356" x="4414838" y="6624638"/>
          <p14:tracePt t="27364" x="4359275" y="6624638"/>
          <p14:tracePt t="27372" x="4318000" y="6610350"/>
          <p14:tracePt t="27379" x="4291013" y="6597650"/>
          <p14:tracePt t="27386" x="4276725" y="6597650"/>
          <p14:tracePt t="27395" x="4235450" y="6597650"/>
          <p14:tracePt t="27402" x="4154488" y="6570663"/>
          <p14:tracePt t="27410" x="4071938" y="6529388"/>
          <p14:tracePt t="27418" x="4016375" y="6500813"/>
          <p14:tracePt t="27426" x="3948113" y="6473825"/>
          <p14:tracePt t="27434" x="3824288" y="6432550"/>
          <p14:tracePt t="27442" x="3770313" y="6405563"/>
          <p14:tracePt t="27449" x="3702050" y="6391275"/>
          <p14:tracePt t="27458" x="3632200" y="6364288"/>
          <p14:tracePt t="27465" x="3619500" y="6364288"/>
          <p14:tracePt t="27474" x="3605213" y="6350000"/>
          <p14:tracePt t="27535" x="3605213" y="6337300"/>
          <p14:tracePt t="27544" x="3605213" y="6323013"/>
          <p14:tracePt t="27552" x="3605213" y="6308725"/>
          <p14:tracePt t="27559" x="3605213" y="6296025"/>
          <p14:tracePt t="27567" x="3605213" y="6281738"/>
          <p14:tracePt t="27575" x="3605213" y="6267450"/>
          <p14:tracePt t="27583" x="3619500" y="6267450"/>
          <p14:tracePt t="27591" x="3632200" y="6254750"/>
          <p14:tracePt t="27600" x="3660775" y="6254750"/>
          <p14:tracePt t="27607" x="3673475" y="6254750"/>
          <p14:tracePt t="27614" x="3702050" y="6254750"/>
          <p14:tracePt t="27621" x="3729038" y="6254750"/>
          <p14:tracePt t="27629" x="3770313" y="6296025"/>
          <p14:tracePt t="27637" x="3797300" y="6308725"/>
          <p14:tracePt t="27645" x="3811588" y="6308725"/>
          <p14:tracePt t="27654" x="3838575" y="6308725"/>
          <p14:tracePt t="27792" x="3852863" y="6337300"/>
          <p14:tracePt t="27800" x="3879850" y="6405563"/>
          <p14:tracePt t="27808" x="3906838" y="6459538"/>
          <p14:tracePt t="27818" x="3906838" y="6488113"/>
          <p14:tracePt t="27825" x="3906838" y="6500813"/>
          <p14:tracePt t="27833" x="3906838" y="6515100"/>
          <p14:tracePt t="27842" x="3894138" y="6515100"/>
          <p14:tracePt t="27852" x="3879850" y="6515100"/>
          <p14:tracePt t="27857" x="3852863" y="6500813"/>
          <p14:tracePt t="27865" x="3811588" y="6473825"/>
          <p14:tracePt t="27878" x="3797300" y="6323013"/>
          <p14:tracePt t="27885" x="3797300" y="6130925"/>
          <p14:tracePt t="27892" x="3797300" y="5843588"/>
          <p14:tracePt t="27897" x="3797300" y="5541963"/>
          <p14:tracePt t="27906" x="3852863" y="5006975"/>
          <p14:tracePt t="27913" x="3879850" y="4265613"/>
          <p14:tracePt t="27921" x="3879850" y="3552825"/>
          <p14:tracePt t="27929" x="3865563" y="2838450"/>
          <p14:tracePt t="27937" x="3756025" y="1933575"/>
          <p14:tracePt t="27956" x="3563938" y="4937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Lab2: Automated Uncompressing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369247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The given directory “Linux_Week5_Lab” has the following contents: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069" y="5158434"/>
            <a:ext cx="6527365" cy="73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 rot="5400000">
            <a:off x="988325" y="3442560"/>
            <a:ext cx="455371" cy="484807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738335" y="302889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Linux_Week5_Lab/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 rot="5400000">
            <a:off x="988325" y="3825923"/>
            <a:ext cx="455371" cy="484807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458414" y="3573016"/>
            <a:ext cx="72187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compressed_files/ </a:t>
            </a:r>
            <a:r>
              <a:rPr lang="en-US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(all .zip .rar .tar.gz and unknown files) </a:t>
            </a:r>
            <a:endParaRPr sz="20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458414" y="3964994"/>
            <a:ext cx="75060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student_id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(the list of student id for uncompressing files)</a:t>
            </a:r>
            <a:endParaRPr sz="2000" b="1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0E0738-2AB6-BC76-DBF6-2430EAB05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44" y="2439495"/>
            <a:ext cx="1942723" cy="1029432"/>
          </a:xfrm>
          <a:prstGeom prst="rect">
            <a:avLst/>
          </a:prstGeom>
        </p:spPr>
      </p:pic>
    </p:spTree>
  </p:cSld>
  <p:clrMapOvr>
    <a:masterClrMapping/>
  </p:clrMapOvr>
  <p:transition advTm="42624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Lab2: Automated Uncompressing</a:t>
            </a:r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Giving a bunch of compressing files named with student id, the files will be </a:t>
            </a:r>
            <a:r>
              <a:rPr lang="en-US" sz="2400" b="1"/>
              <a:t>.zip</a:t>
            </a:r>
            <a:r>
              <a:rPr lang="en-US" sz="2400"/>
              <a:t>, </a:t>
            </a:r>
            <a:r>
              <a:rPr lang="en-US" sz="2400" b="1"/>
              <a:t>.tar.gz</a:t>
            </a:r>
            <a:r>
              <a:rPr lang="en-US" sz="2400"/>
              <a:t>, </a:t>
            </a:r>
            <a:r>
              <a:rPr lang="en-US" sz="2400" b="1"/>
              <a:t>.</a:t>
            </a:r>
            <a:r>
              <a:rPr lang="en-US" sz="2400" b="1" dirty="0" err="1"/>
              <a:t>rar</a:t>
            </a:r>
            <a:r>
              <a:rPr lang="en-US" sz="2400" dirty="0"/>
              <a:t> and </a:t>
            </a:r>
            <a:r>
              <a:rPr lang="en-US" sz="2400" b="1" dirty="0"/>
              <a:t>unknown</a:t>
            </a:r>
            <a:r>
              <a:rPr lang="en-US" sz="2400" dirty="0"/>
              <a:t>. </a:t>
            </a:r>
            <a:endParaRPr dirty="0"/>
          </a:p>
          <a:p>
            <a:pPr marL="266700" lvl="0" indent="-266700" algn="l" rtl="0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/>
              <a:t>Using the student ID list to find out </a:t>
            </a:r>
            <a:endParaRPr dirty="0"/>
          </a:p>
          <a:p>
            <a:pPr marL="571500" lvl="1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dirty="0"/>
              <a:t>who did not hand in files. (record into </a:t>
            </a:r>
            <a:r>
              <a:rPr lang="en-US" sz="2000" b="1" dirty="0" err="1">
                <a:highlight>
                  <a:srgbClr val="C0C0C0"/>
                </a:highlight>
              </a:rPr>
              <a:t>missing_list</a:t>
            </a:r>
            <a:r>
              <a:rPr lang="en-US" sz="2000" dirty="0"/>
              <a:t>)</a:t>
            </a:r>
            <a:endParaRPr dirty="0"/>
          </a:p>
          <a:p>
            <a:pPr marL="571500" lvl="1" indent="-228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 dirty="0"/>
              <a:t>who hand in the incorrect file format. (record into </a:t>
            </a:r>
            <a:r>
              <a:rPr lang="en-US" sz="2000" b="1" dirty="0" err="1">
                <a:highlight>
                  <a:srgbClr val="C0C0C0"/>
                </a:highlight>
              </a:rPr>
              <a:t>wrong_list</a:t>
            </a:r>
            <a:r>
              <a:rPr lang="en-US" sz="2000" dirty="0"/>
              <a:t>)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39" y="4508877"/>
            <a:ext cx="4641345" cy="144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8141" y="4208825"/>
            <a:ext cx="3109337" cy="205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80582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Lab2: Automated Uncompressing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The files will be .zip, .tar.gz, .</a:t>
            </a:r>
            <a:r>
              <a:rPr lang="en-US" dirty="0" err="1"/>
              <a:t>rar</a:t>
            </a:r>
            <a:r>
              <a:rPr lang="en-US" dirty="0"/>
              <a:t> and unknown, please classify them into four groups.</a:t>
            </a:r>
            <a:endParaRPr dirty="0"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Uncompressing tool: </a:t>
            </a:r>
            <a:r>
              <a:rPr lang="en-US" dirty="0">
                <a:highlight>
                  <a:srgbClr val="C0C0C0"/>
                </a:highlight>
              </a:rPr>
              <a:t>$ </a:t>
            </a:r>
            <a:r>
              <a:rPr lang="en-US" b="1" dirty="0" err="1">
                <a:highlight>
                  <a:srgbClr val="C0C0C0"/>
                </a:highlight>
              </a:rPr>
              <a:t>sudo</a:t>
            </a:r>
            <a:r>
              <a:rPr lang="en-US" b="1" dirty="0">
                <a:highlight>
                  <a:srgbClr val="C0C0C0"/>
                </a:highlight>
              </a:rPr>
              <a:t> apt install tar unzip </a:t>
            </a:r>
            <a:r>
              <a:rPr lang="en-US" b="1" dirty="0" err="1">
                <a:highlight>
                  <a:srgbClr val="C0C0C0"/>
                </a:highlight>
              </a:rPr>
              <a:t>unrar</a:t>
            </a:r>
            <a:r>
              <a:rPr lang="en-US" b="1" dirty="0"/>
              <a:t> </a:t>
            </a:r>
            <a:endParaRPr dirty="0"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Finally, </a:t>
            </a:r>
            <a:r>
              <a:rPr lang="en-US" dirty="0" err="1"/>
              <a:t>uncompress</a:t>
            </a:r>
            <a:r>
              <a:rPr lang="en-US" dirty="0"/>
              <a:t> them all except unknown files.</a:t>
            </a:r>
            <a:endParaRPr dirty="0"/>
          </a:p>
        </p:txBody>
      </p:sp>
      <p:sp>
        <p:nvSpPr>
          <p:cNvPr id="151" name="Google Shape;151;p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3918605"/>
            <a:ext cx="4641345" cy="144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8383" y="5552093"/>
            <a:ext cx="4516369" cy="32517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/>
          <p:nvPr/>
        </p:nvSpPr>
        <p:spPr>
          <a:xfrm rot="5400000">
            <a:off x="5698521" y="4254585"/>
            <a:ext cx="1008112" cy="1440160"/>
          </a:xfrm>
          <a:prstGeom prst="bentArrow">
            <a:avLst>
              <a:gd name="adj1" fmla="val 10038"/>
              <a:gd name="adj2" fmla="val 14922"/>
              <a:gd name="adj3" fmla="val 12906"/>
              <a:gd name="adj4" fmla="val 3971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6919313" y="4643586"/>
            <a:ext cx="21252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sorting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6032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Lab2: Automated Uncompressing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The flow of overall steps and final directory tree.</a:t>
            </a:r>
            <a:endParaRPr/>
          </a:p>
          <a:p>
            <a:pPr marL="266700" lvl="0" indent="-889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699263" y="2591061"/>
            <a:ext cx="2537521" cy="1027952"/>
            <a:chOff x="738335" y="3028890"/>
            <a:chExt cx="3185593" cy="1336161"/>
          </a:xfrm>
        </p:grpSpPr>
        <p:sp>
          <p:nvSpPr>
            <p:cNvPr id="166" name="Google Shape;166;p6"/>
            <p:cNvSpPr/>
            <p:nvPr/>
          </p:nvSpPr>
          <p:spPr>
            <a:xfrm rot="5400000">
              <a:off x="988325" y="3442560"/>
              <a:ext cx="455371" cy="484807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738335" y="3028890"/>
              <a:ext cx="2537521" cy="400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Linux_Week5_Lab/</a:t>
              </a:r>
              <a:endPara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5400000">
              <a:off x="988325" y="3825923"/>
              <a:ext cx="455371" cy="484807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1458414" y="3573015"/>
              <a:ext cx="2465514" cy="400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compressed_files/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1458414" y="3964994"/>
              <a:ext cx="1529410" cy="400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student_id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1" name="Google Shape;171;p6"/>
          <p:cNvCxnSpPr/>
          <p:nvPr/>
        </p:nvCxnSpPr>
        <p:spPr>
          <a:xfrm>
            <a:off x="2034837" y="3728946"/>
            <a:ext cx="0" cy="968170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2" name="Google Shape;172;p6"/>
          <p:cNvGrpSpPr/>
          <p:nvPr/>
        </p:nvGrpSpPr>
        <p:grpSpPr>
          <a:xfrm>
            <a:off x="699263" y="4797152"/>
            <a:ext cx="2537521" cy="1583300"/>
            <a:chOff x="483239" y="5050786"/>
            <a:chExt cx="2537521" cy="1583300"/>
          </a:xfrm>
        </p:grpSpPr>
        <p:sp>
          <p:nvSpPr>
            <p:cNvPr id="173" name="Google Shape;173;p6"/>
            <p:cNvSpPr/>
            <p:nvPr/>
          </p:nvSpPr>
          <p:spPr>
            <a:xfrm rot="5400000">
              <a:off x="688571" y="5362435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483239" y="5050786"/>
              <a:ext cx="20212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Linux_Week5_Lab/</a:t>
              </a:r>
              <a:endPara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 rot="5400000">
              <a:off x="688571" y="5643325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1056826" y="5469399"/>
              <a:ext cx="19639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compressed_files/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1056826" y="5756917"/>
              <a:ext cx="121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student_id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 rot="5400000">
              <a:off x="688571" y="5931941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688571" y="6213999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1056827" y="6059507"/>
              <a:ext cx="121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missing_list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1056827" y="6326309"/>
              <a:ext cx="121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wrong_list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" name="Google Shape;182;p6"/>
          <p:cNvCxnSpPr>
            <a:cxnSpLocks/>
          </p:cNvCxnSpPr>
          <p:nvPr/>
        </p:nvCxnSpPr>
        <p:spPr>
          <a:xfrm flipV="1">
            <a:off x="3232200" y="4797152"/>
            <a:ext cx="2239950" cy="726391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6"/>
          <p:cNvSpPr txBox="1"/>
          <p:nvPr/>
        </p:nvSpPr>
        <p:spPr>
          <a:xfrm>
            <a:off x="3571946" y="4904874"/>
            <a:ext cx="1611339" cy="400110"/>
          </a:xfrm>
          <a:prstGeom prst="rect">
            <a:avLst/>
          </a:prstGeom>
          <a:solidFill>
            <a:srgbClr val="E0FD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 files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360340" y="3965572"/>
            <a:ext cx="3348994" cy="400110"/>
          </a:xfrm>
          <a:prstGeom prst="rect">
            <a:avLst/>
          </a:prstGeom>
          <a:solidFill>
            <a:srgbClr val="E0FD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id list to examine files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AC9534-E77C-8C89-1D5B-A8D5926B33EE}"/>
              </a:ext>
            </a:extLst>
          </p:cNvPr>
          <p:cNvSpPr/>
          <p:nvPr/>
        </p:nvSpPr>
        <p:spPr>
          <a:xfrm>
            <a:off x="6708443" y="3965572"/>
            <a:ext cx="706021" cy="93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5" name="Google Shape;185;p6"/>
          <p:cNvGrpSpPr/>
          <p:nvPr/>
        </p:nvGrpSpPr>
        <p:grpSpPr>
          <a:xfrm>
            <a:off x="5622608" y="3156445"/>
            <a:ext cx="2304105" cy="3560739"/>
            <a:chOff x="6220126" y="3156445"/>
            <a:chExt cx="2304105" cy="3560739"/>
          </a:xfrm>
        </p:grpSpPr>
        <p:sp>
          <p:nvSpPr>
            <p:cNvPr id="186" name="Google Shape;186;p6"/>
            <p:cNvSpPr/>
            <p:nvPr/>
          </p:nvSpPr>
          <p:spPr>
            <a:xfrm rot="5400000">
              <a:off x="6425458" y="3468094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6220126" y="3156445"/>
              <a:ext cx="20212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Linux_Week5_Lab/</a:t>
              </a:r>
              <a:endPara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 rot="5400000">
              <a:off x="6425458" y="4999569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6793713" y="3575058"/>
              <a:ext cx="1730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compressed_files/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6793713" y="5113161"/>
              <a:ext cx="121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student_id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 rot="5400000">
              <a:off x="6425458" y="5288185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 rot="5400000">
              <a:off x="6425458" y="5570243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6793714" y="5415751"/>
              <a:ext cx="121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missing_list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6793714" y="5682553"/>
              <a:ext cx="12182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wrong_list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407533" y="3657169"/>
              <a:ext cx="90000" cy="17664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6"/>
            <p:cNvGrpSpPr/>
            <p:nvPr/>
          </p:nvGrpSpPr>
          <p:grpSpPr>
            <a:xfrm>
              <a:off x="6919783" y="3890978"/>
              <a:ext cx="1604448" cy="1253727"/>
              <a:chOff x="670647" y="5380359"/>
              <a:chExt cx="1604448" cy="1253727"/>
            </a:xfrm>
          </p:grpSpPr>
          <p:sp>
            <p:nvSpPr>
              <p:cNvPr id="197" name="Google Shape;197;p6"/>
              <p:cNvSpPr/>
              <p:nvPr/>
            </p:nvSpPr>
            <p:spPr>
              <a:xfrm rot="5400000">
                <a:off x="688571" y="5362435"/>
                <a:ext cx="350332" cy="386179"/>
              </a:xfrm>
              <a:prstGeom prst="ben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 rot="5400000">
                <a:off x="688571" y="5643325"/>
                <a:ext cx="350332" cy="386179"/>
              </a:xfrm>
              <a:prstGeom prst="ben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1056826" y="5469399"/>
                <a:ext cx="5784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zip/</a:t>
                </a:r>
                <a:endParaRPr sz="14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1056826" y="5756917"/>
                <a:ext cx="121826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rar/</a:t>
                </a:r>
                <a:endParaRPr sz="14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 rot="5400000">
                <a:off x="688571" y="5931941"/>
                <a:ext cx="350332" cy="386179"/>
              </a:xfrm>
              <a:prstGeom prst="ben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 rot="5400000">
                <a:off x="688571" y="6213999"/>
                <a:ext cx="350332" cy="386179"/>
              </a:xfrm>
              <a:prstGeom prst="bentUpArrow">
                <a:avLst>
                  <a:gd name="adj1" fmla="val 25000"/>
                  <a:gd name="adj2" fmla="val 2500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 txBox="1"/>
              <p:nvPr/>
            </p:nvSpPr>
            <p:spPr>
              <a:xfrm>
                <a:off x="1056827" y="6059507"/>
                <a:ext cx="121826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tar.gz/</a:t>
                </a:r>
                <a:endParaRPr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1056827" y="6326309"/>
                <a:ext cx="121826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unknown/</a:t>
                </a:r>
                <a:endParaRPr sz="14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6"/>
            <p:cNvSpPr/>
            <p:nvPr/>
          </p:nvSpPr>
          <p:spPr>
            <a:xfrm rot="5400000">
              <a:off x="6425456" y="5858308"/>
              <a:ext cx="350332" cy="38617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6793714" y="5978520"/>
              <a:ext cx="1730517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Your shell script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should be root of directory.</a:t>
              </a:r>
              <a:endParaRPr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83;p6">
            <a:extLst>
              <a:ext uri="{FF2B5EF4-FFF2-40B4-BE49-F238E27FC236}">
                <a16:creationId xmlns:a16="http://schemas.microsoft.com/office/drawing/2014/main" id="{EA1E1884-F639-C691-2099-6CB568795F79}"/>
              </a:ext>
            </a:extLst>
          </p:cNvPr>
          <p:cNvSpPr txBox="1"/>
          <p:nvPr/>
        </p:nvSpPr>
        <p:spPr>
          <a:xfrm>
            <a:off x="7532661" y="4229338"/>
            <a:ext cx="1611339" cy="400110"/>
          </a:xfrm>
          <a:prstGeom prst="rect">
            <a:avLst/>
          </a:prstGeom>
          <a:solidFill>
            <a:srgbClr val="E0FD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Uncompress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30920F3-E489-FE0C-7069-D80BA3D2D08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431499" y="4429393"/>
            <a:ext cx="101162" cy="3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27379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 Demo</a:t>
            </a:r>
            <a:endParaRPr dirty="0"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Due Date (Upload in Moodle): </a:t>
            </a:r>
            <a:r>
              <a:rPr lang="en-US" sz="2400" b="1" dirty="0"/>
              <a:t>12:10 on 1</a:t>
            </a:r>
            <a:r>
              <a:rPr lang="en-US" altLang="zh-TW" sz="2400" b="1" dirty="0"/>
              <a:t>0</a:t>
            </a:r>
            <a:r>
              <a:rPr lang="en-US" sz="2400" b="1" dirty="0"/>
              <a:t>/30 Wed.</a:t>
            </a:r>
            <a:endParaRPr sz="2400" dirty="0"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strike="sngStrike" dirty="0"/>
              <a:t>You shall upload </a:t>
            </a:r>
            <a:r>
              <a:rPr lang="en-US" altLang="zh-TW" sz="2400" b="1" strike="sngStrike" dirty="0">
                <a:solidFill>
                  <a:srgbClr val="C00000"/>
                </a:solidFill>
              </a:rPr>
              <a:t>two videos</a:t>
            </a:r>
            <a:r>
              <a:rPr lang="en-US" altLang="zh-TW" sz="2400" strike="sngStrike" dirty="0"/>
              <a:t> and </a:t>
            </a:r>
            <a:r>
              <a:rPr lang="en-US" sz="2400" b="1" strike="sngStrike" dirty="0">
                <a:solidFill>
                  <a:srgbClr val="C00000"/>
                </a:solidFill>
              </a:rPr>
              <a:t>the compressed file</a:t>
            </a:r>
            <a:r>
              <a:rPr lang="en-US" sz="2400" strike="sngStrike" dirty="0"/>
              <a:t> </a:t>
            </a:r>
            <a:r>
              <a:rPr lang="en-US" sz="2400" b="1" strike="sngStrike" dirty="0">
                <a:solidFill>
                  <a:srgbClr val="C00000"/>
                </a:solidFill>
              </a:rPr>
              <a:t>of Linux_Week5_Lab</a:t>
            </a:r>
            <a:r>
              <a:rPr lang="en-US" sz="2400" strike="sngStrike" dirty="0"/>
              <a:t>.</a:t>
            </a:r>
            <a:endParaRPr sz="2400" strike="sngStrike" dirty="0"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Lab1 (20%)</a:t>
            </a:r>
            <a:endParaRPr sz="2400" dirty="0"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Record the video to show how you edit the Primary Prompt.</a:t>
            </a:r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Lab2 (80%)</a:t>
            </a:r>
            <a:endParaRPr sz="2400" dirty="0"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Record the video to show how your shell script</a:t>
            </a:r>
            <a:br>
              <a:rPr lang="en-US" dirty="0"/>
            </a:br>
            <a:r>
              <a:rPr lang="en-US" dirty="0"/>
              <a:t>works and explain the detail of your code.</a:t>
            </a:r>
            <a:br>
              <a:rPr lang="en-US" dirty="0"/>
            </a:br>
            <a:r>
              <a:rPr lang="en-US" dirty="0"/>
              <a:t>(do not exceed 5 minutes)</a:t>
            </a:r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Upload the </a:t>
            </a:r>
            <a:r>
              <a:rPr lang="en-US" strike="sngStrike" dirty="0"/>
              <a:t>compressed file of</a:t>
            </a:r>
            <a:r>
              <a:rPr lang="en-US" dirty="0"/>
              <a:t> Linux_Week5_Lab.</a:t>
            </a:r>
            <a:endParaRPr dirty="0"/>
          </a:p>
        </p:txBody>
      </p:sp>
      <p:sp>
        <p:nvSpPr>
          <p:cNvPr id="213" name="Google Shape;213;p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Book Antiqua"/>
                <a:sym typeface="Book Antiqua"/>
              </a:rPr>
              <a:t>October 5, 2022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Book Antiqua"/>
              <a:sym typeface="Book Antiqua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Book Antiqua"/>
                <a:sym typeface="Book Antiqu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Book Antiqua"/>
              <a:sym typeface="Book Antiqua"/>
            </a:endParaRPr>
          </a:p>
        </p:txBody>
      </p:sp>
      <p:pic>
        <p:nvPicPr>
          <p:cNvPr id="215" name="Google Shape;215;p7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5793" y="4538836"/>
            <a:ext cx="1422711" cy="2204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 rot="-7102921">
            <a:off x="7303829" y="5885080"/>
            <a:ext cx="216024" cy="3817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A19D34-8CE7-5AB5-2194-0E1324021439}"/>
              </a:ext>
            </a:extLst>
          </p:cNvPr>
          <p:cNvSpPr txBox="1"/>
          <p:nvPr/>
        </p:nvSpPr>
        <p:spPr>
          <a:xfrm>
            <a:off x="3105335" y="1158483"/>
            <a:ext cx="591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將兩部影片、</a:t>
            </a:r>
            <a:r>
              <a:rPr lang="en-US" altLang="zh-TW" sz="2000" b="1" dirty="0">
                <a:solidFill>
                  <a:srgbClr val="FF0000"/>
                </a:solidFill>
              </a:rPr>
              <a:t>Linux_Week5_Lab</a:t>
            </a:r>
            <a:r>
              <a:rPr lang="zh-TW" altLang="en-US" sz="2000" b="1" dirty="0">
                <a:solidFill>
                  <a:srgbClr val="FF0000"/>
                </a:solidFill>
              </a:rPr>
              <a:t>資料夾、心得文字檔全部壓縮成一壓縮檔繳交至</a:t>
            </a:r>
            <a:r>
              <a:rPr lang="en-US" altLang="zh-TW" sz="2000" b="1" dirty="0" err="1">
                <a:solidFill>
                  <a:srgbClr val="FF0000"/>
                </a:solidFill>
              </a:rPr>
              <a:t>moodle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61460"/>
      </p:ext>
    </p:extLst>
  </p:cSld>
  <p:clrMapOvr>
    <a:masterClrMapping/>
  </p:clrMapOvr>
  <p:transition advTm="58977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Demo</a:t>
            </a:r>
            <a:endParaRPr dirty="0"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Due Date (Upload in Moodle): </a:t>
            </a:r>
            <a:r>
              <a:rPr lang="en-US" sz="2400" b="1" dirty="0"/>
              <a:t>12:10 on 1</a:t>
            </a:r>
            <a:r>
              <a:rPr lang="en-US" altLang="zh-TW" sz="2400" b="1" dirty="0"/>
              <a:t>0</a:t>
            </a:r>
            <a:r>
              <a:rPr lang="en-US" sz="2400" b="1" dirty="0"/>
              <a:t>/30 Wed.</a:t>
            </a:r>
            <a:endParaRPr sz="2400" dirty="0"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Reserve your Demo time </a:t>
            </a:r>
            <a:r>
              <a:rPr lang="en-US" sz="2400" dirty="0">
                <a:hlinkClick r:id="rId5"/>
              </a:rPr>
              <a:t>here</a:t>
            </a:r>
            <a:r>
              <a:rPr lang="en-US" sz="2400" dirty="0"/>
              <a:t>.</a:t>
            </a:r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Lab1 (20%)</a:t>
            </a:r>
            <a:endParaRPr sz="2400" dirty="0"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Show TA how you edit the Primary Prompt.</a:t>
            </a:r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 dirty="0"/>
              <a:t>Lab2 (80%)</a:t>
            </a:r>
            <a:endParaRPr sz="2400" dirty="0"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Show TA how your shell script works and explain the detail of your code.</a:t>
            </a:r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/>
              <a:t>Upload the </a:t>
            </a:r>
            <a:r>
              <a:rPr lang="en-US" strike="sngStrike" dirty="0">
                <a:solidFill>
                  <a:srgbClr val="C00000"/>
                </a:solidFill>
              </a:rPr>
              <a:t>compressed file of</a:t>
            </a:r>
            <a:r>
              <a:rPr lang="en-US" dirty="0">
                <a:solidFill>
                  <a:srgbClr val="C00000"/>
                </a:solidFill>
              </a:rPr>
              <a:t> Linux_Week5_Lab.</a:t>
            </a:r>
          </a:p>
        </p:txBody>
      </p:sp>
      <p:sp>
        <p:nvSpPr>
          <p:cNvPr id="213" name="Google Shape;213;p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5" name="Google Shape;215;p7" descr="一張含有 文字 的圖片&#10;&#10;自動產生的描述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5793" y="4538836"/>
            <a:ext cx="1422711" cy="2204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 rot="18821021">
            <a:off x="7448685" y="5476460"/>
            <a:ext cx="216024" cy="3817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26E7F1-FF1A-EC75-66B9-BE97F3F9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111" y="2269507"/>
            <a:ext cx="2860083" cy="1159493"/>
          </a:xfrm>
          <a:prstGeom prst="rect">
            <a:avLst/>
          </a:prstGeom>
        </p:spPr>
      </p:pic>
      <p:pic>
        <p:nvPicPr>
          <p:cNvPr id="29" name="音訊 28">
            <a:hlinkClick r:id="" action="ppaction://media"/>
            <a:extLst>
              <a:ext uri="{FF2B5EF4-FFF2-40B4-BE49-F238E27FC236}">
                <a16:creationId xmlns:a16="http://schemas.microsoft.com/office/drawing/2014/main" id="{9CFB1CE2-2120-1825-7F60-DAC5EC7967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37047" t="-55469" r="-137047" b="-55469"/>
          <a:stretch>
            <a:fillRect/>
          </a:stretch>
        </p:blipFill>
        <p:spPr>
          <a:xfrm>
            <a:off x="6860763" y="5572125"/>
            <a:ext cx="2280474" cy="12858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D7836AC-3228-5E64-DC72-74FC95AF0350}"/>
              </a:ext>
            </a:extLst>
          </p:cNvPr>
          <p:cNvSpPr txBox="1"/>
          <p:nvPr/>
        </p:nvSpPr>
        <p:spPr>
          <a:xfrm>
            <a:off x="3105335" y="1158483"/>
            <a:ext cx="591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將</a:t>
            </a:r>
            <a:r>
              <a:rPr lang="en-US" altLang="zh-TW" sz="2000" b="1" dirty="0">
                <a:solidFill>
                  <a:srgbClr val="FF0000"/>
                </a:solidFill>
              </a:rPr>
              <a:t>Linux_Week5_Lab</a:t>
            </a:r>
            <a:r>
              <a:rPr lang="zh-TW" altLang="en-US" sz="2000" b="1" dirty="0">
                <a:solidFill>
                  <a:srgbClr val="FF0000"/>
                </a:solidFill>
              </a:rPr>
              <a:t>資料夾、心得文字檔一起壓縮成一壓縮檔繳交至</a:t>
            </a:r>
            <a:r>
              <a:rPr lang="en-US" altLang="zh-TW" sz="2000" b="1" dirty="0" err="1">
                <a:solidFill>
                  <a:srgbClr val="FF0000"/>
                </a:solidFill>
              </a:rPr>
              <a:t>moodle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96808"/>
      </p:ext>
    </p:extLst>
  </p:cSld>
  <p:clrMapOvr>
    <a:masterClrMapping/>
  </p:clrMapOvr>
  <p:transition advTm="7055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224" name="Google Shape;224;p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October 5, 2022</a:t>
            </a: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 advTm="398">
    <p:wipe dir="r"/>
  </p:transition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563</Words>
  <Application>Microsoft Office PowerPoint</Application>
  <PresentationFormat>如螢幕大小 (4:3)</PresentationFormat>
  <Paragraphs>88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Palatino Linotype</vt:lpstr>
      <vt:lpstr>Bookman Old Style</vt:lpstr>
      <vt:lpstr>Cambria Math</vt:lpstr>
      <vt:lpstr>Book Antiqua</vt:lpstr>
      <vt:lpstr>Arial</vt:lpstr>
      <vt:lpstr>微軟正黑體</vt:lpstr>
      <vt:lpstr>Yuan-Hao Chang's Template</vt:lpstr>
      <vt:lpstr>Introduction to  Linux Systems  Bash and Shell Scripts</vt:lpstr>
      <vt:lpstr>Lab1: Personalize Primary Prompt</vt:lpstr>
      <vt:lpstr>Lab2: Automated Uncompressing</vt:lpstr>
      <vt:lpstr>Lab2: Automated Uncompressing</vt:lpstr>
      <vt:lpstr>Lab2: Automated Uncompressing</vt:lpstr>
      <vt:lpstr>Lab2: Automated Uncompressing</vt:lpstr>
      <vt:lpstr>Video Demo</vt:lpstr>
      <vt:lpstr>Class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Linux Systems  Bash and Shell Scripts</dc:title>
  <dc:creator>chiaheng</dc:creator>
  <cp:lastModifiedBy>蔡雅彤</cp:lastModifiedBy>
  <cp:revision>14</cp:revision>
  <dcterms:created xsi:type="dcterms:W3CDTF">2007-03-22T05:32:52Z</dcterms:created>
  <dcterms:modified xsi:type="dcterms:W3CDTF">2024-10-13T13:40:28Z</dcterms:modified>
</cp:coreProperties>
</file>