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797675" cy="9926625"/>
  <p:embeddedFontLst>
    <p:embeddedFont>
      <p:font typeface="Palatino Linotype"/>
      <p:regular r:id="rId20"/>
      <p:bold r:id="rId21"/>
      <p:italic r:id="rId22"/>
      <p:boldItalic r:id="rId23"/>
    </p:embeddedFont>
    <p:embeddedFont>
      <p:font typeface="Book Antiqua"/>
      <p:regular r:id="rId24"/>
      <p:bold r:id="rId25"/>
      <p:italic r:id="rId26"/>
      <p:boldItalic r:id="rId27"/>
    </p:embeddedFont>
    <p:embeddedFont>
      <p:font typeface="Cambria Mat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jgobp+abjgqT6aOPeYwdZLAsoB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22" Type="http://schemas.openxmlformats.org/officeDocument/2006/relationships/font" Target="fonts/PalatinoLinotype-italic.fntdata"/><Relationship Id="rId21" Type="http://schemas.openxmlformats.org/officeDocument/2006/relationships/font" Target="fonts/PalatinoLinotype-bold.fntdata"/><Relationship Id="rId24" Type="http://schemas.openxmlformats.org/officeDocument/2006/relationships/font" Target="fonts/BookAntiqua-regular.fntdata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8" Type="http://schemas.openxmlformats.org/officeDocument/2006/relationships/font" Target="fonts/CambriaMath-regular.fntdata"/><Relationship Id="rId27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23c1848a7_0_82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1023c1848a7_0_82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1023c1848a7_0_82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d90cbc60_1_0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fbd90cbc60_1_0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fbd90cbc60_1_0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bd90cbc60_2_2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fbd90cbc60_2_2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fbd90cbc60_2_2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23c1848a7_0_89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1023c1848a7_0_89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023c1848a7_0_89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3c1848a7_0_6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1023c1848a7_0_6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023c1848a7_0_6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3c1848a7_0_13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023c1848a7_0_13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https://www.tecmint.com/set-static-ip-address-in-ubuntu/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023c1848a7_0_13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3c1848a7_0_31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1023c1848a7_0_31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023c1848a7_0_31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3c1848a7_0_41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1023c1848a7_0_41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023c1848a7_0_41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3c1848a7_0_55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g1023c1848a7_0_55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023c1848a7_0_55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3c1848a7_0_21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023c1848a7_0_21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023c1848a7_0_21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3c1848a7_0_65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023c1848a7_0_65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023c1848a7_0_65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3c1848a7_0_72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1023c1848a7_0_72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023c1848a7_0_72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 txBox="1"/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6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6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/>
              <a:t>Introduction to </a:t>
            </a:r>
            <a:br>
              <a:rPr b="0" lang="en-US" sz="4400"/>
            </a:br>
            <a:r>
              <a:rPr b="0" lang="en-US" sz="4400"/>
              <a:t>Linux Systems</a:t>
            </a:r>
            <a:br>
              <a:rPr b="0" lang="en-US" sz="4400"/>
            </a:br>
            <a:br>
              <a:rPr b="0" lang="en-US" sz="4400"/>
            </a:br>
            <a:r>
              <a:rPr b="0" lang="en-US" sz="4000"/>
              <a:t>Networking</a:t>
            </a:r>
            <a:endParaRPr b="0" sz="4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23c1848a7_0_82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Validate and apply configuration</a:t>
            </a:r>
            <a:endParaRPr/>
          </a:p>
        </p:txBody>
      </p:sp>
      <p:sp>
        <p:nvSpPr>
          <p:cNvPr id="199" name="Google Shape;199;g1023c1848a7_0_82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$ sudo netplan try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$ sudo netplan apply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$ip addr</a:t>
            </a:r>
            <a:endParaRPr/>
          </a:p>
        </p:txBody>
      </p:sp>
      <p:sp>
        <p:nvSpPr>
          <p:cNvPr id="200" name="Google Shape;200;g1023c1848a7_0_82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1023c1848a7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50" y="3256213"/>
            <a:ext cx="69151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bd90cbc60_1_0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Recovery (GUI)</a:t>
            </a:r>
            <a:endParaRPr/>
          </a:p>
        </p:txBody>
      </p:sp>
      <p:sp>
        <p:nvSpPr>
          <p:cNvPr id="208" name="Google Shape;208;gfbd90cbc60_1_0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gfbd90cbc60_1_0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gfbd90cbc6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50" y="1933225"/>
            <a:ext cx="55626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bd90cbc60_1_0"/>
          <p:cNvSpPr txBox="1"/>
          <p:nvPr/>
        </p:nvSpPr>
        <p:spPr>
          <a:xfrm>
            <a:off x="3423975" y="5876950"/>
            <a:ext cx="2817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d90cbc60_2_2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Recovery (netplan)</a:t>
            </a:r>
            <a:endParaRPr/>
          </a:p>
        </p:txBody>
      </p:sp>
      <p:sp>
        <p:nvSpPr>
          <p:cNvPr id="218" name="Google Shape;218;gfbd90cbc60_2_2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restore backup file (.yaml) to /etc/netplan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type “sudo netplan apply”</a:t>
            </a:r>
            <a:endParaRPr/>
          </a:p>
        </p:txBody>
      </p:sp>
      <p:sp>
        <p:nvSpPr>
          <p:cNvPr id="219" name="Google Shape;219;gfbd90cbc60_2_2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23c1848a7_0_89"/>
          <p:cNvSpPr txBox="1"/>
          <p:nvPr>
            <p:ph type="title"/>
          </p:nvPr>
        </p:nvSpPr>
        <p:spPr>
          <a:xfrm>
            <a:off x="190973" y="86017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26" name="Google Shape;226;g1023c1848a7_0_89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023c1848a7_0_89"/>
          <p:cNvSpPr txBox="1"/>
          <p:nvPr/>
        </p:nvSpPr>
        <p:spPr>
          <a:xfrm>
            <a:off x="190975" y="1448425"/>
            <a:ext cx="787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截圖檢查項目: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透過 ip addr 之類的工具印出修改 static IP 前後的 network interface 資訊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023c1848a7_0_89"/>
          <p:cNvSpPr txBox="1"/>
          <p:nvPr/>
        </p:nvSpPr>
        <p:spPr>
          <a:xfrm>
            <a:off x="5135325" y="6121500"/>
            <a:ext cx="426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繳交方式：截圖上傳至 moodle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023c1848a7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75" y="2508001"/>
            <a:ext cx="4384476" cy="184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023c1848a7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" y="2512802"/>
            <a:ext cx="4528182" cy="1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023c1848a7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38" y="4567812"/>
            <a:ext cx="4384481" cy="1929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023c1848a7_0_89"/>
          <p:cNvSpPr txBox="1"/>
          <p:nvPr/>
        </p:nvSpPr>
        <p:spPr>
          <a:xfrm>
            <a:off x="1771163" y="4208513"/>
            <a:ext cx="108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原始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3" name="Google Shape;233;g1023c1848a7_0_89"/>
          <p:cNvSpPr txBox="1"/>
          <p:nvPr/>
        </p:nvSpPr>
        <p:spPr>
          <a:xfrm>
            <a:off x="6108550" y="4208525"/>
            <a:ext cx="108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netplan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4" name="Google Shape;234;g1023c1848a7_0_89"/>
          <p:cNvSpPr txBox="1"/>
          <p:nvPr/>
        </p:nvSpPr>
        <p:spPr>
          <a:xfrm>
            <a:off x="1771175" y="6497000"/>
            <a:ext cx="108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42" name="Google Shape;242;p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November 19, 2024</a:t>
            </a:r>
            <a:endParaRPr/>
          </a:p>
        </p:txBody>
      </p:sp>
      <p:sp>
        <p:nvSpPr>
          <p:cNvPr id="243" name="Google Shape;243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3c1848a7_0_6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NIC Configuration</a:t>
            </a:r>
            <a:endParaRPr/>
          </a:p>
        </p:txBody>
      </p:sp>
      <p:sp>
        <p:nvSpPr>
          <p:cNvPr id="116" name="Google Shape;116;g1023c1848a7_0_6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12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Configure static IP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by GUI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by </a:t>
            </a:r>
            <a:r>
              <a:rPr b="1" lang="en-US"/>
              <a:t>netplan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Recover</a:t>
            </a:r>
            <a:endParaRPr/>
          </a:p>
        </p:txBody>
      </p:sp>
      <p:sp>
        <p:nvSpPr>
          <p:cNvPr id="117" name="Google Shape;117;g1023c1848a7_0_6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023c1848a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3" y="3366278"/>
            <a:ext cx="8483349" cy="31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023c1848a7_0_13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 available network interface</a:t>
            </a:r>
            <a:endParaRPr/>
          </a:p>
        </p:txBody>
      </p:sp>
      <p:sp>
        <p:nvSpPr>
          <p:cNvPr id="125" name="Google Shape;125;g1023c1848a7_0_13"/>
          <p:cNvSpPr txBox="1"/>
          <p:nvPr>
            <p:ph idx="1" type="body"/>
          </p:nvPr>
        </p:nvSpPr>
        <p:spPr>
          <a:xfrm>
            <a:off x="369248" y="1768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ip addr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ip a</a:t>
            </a:r>
            <a:endParaRPr/>
          </a:p>
        </p:txBody>
      </p:sp>
      <p:sp>
        <p:nvSpPr>
          <p:cNvPr id="126" name="Google Shape;126;g1023c1848a7_0_13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1023c1848a7_0_13"/>
          <p:cNvSpPr txBox="1"/>
          <p:nvPr/>
        </p:nvSpPr>
        <p:spPr>
          <a:xfrm>
            <a:off x="515400" y="5505275"/>
            <a:ext cx="19278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023c1848a7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50" y="1768226"/>
            <a:ext cx="6529958" cy="4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023c1848a7_0_31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static IP by GUI</a:t>
            </a:r>
            <a:endParaRPr/>
          </a:p>
        </p:txBody>
      </p:sp>
      <p:sp>
        <p:nvSpPr>
          <p:cNvPr id="135" name="Google Shape;135;g1023c1848a7_0_31"/>
          <p:cNvSpPr txBox="1"/>
          <p:nvPr>
            <p:ph idx="1" type="body"/>
          </p:nvPr>
        </p:nvSpPr>
        <p:spPr>
          <a:xfrm>
            <a:off x="44174" y="1933225"/>
            <a:ext cx="2990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Open settings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Network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Open setting </a:t>
            </a:r>
            <a:endParaRPr sz="26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of wired</a:t>
            </a:r>
            <a:r>
              <a:rPr lang="en-US"/>
              <a:t> </a:t>
            </a:r>
            <a:endParaRPr/>
          </a:p>
        </p:txBody>
      </p:sp>
      <p:sp>
        <p:nvSpPr>
          <p:cNvPr id="136" name="Google Shape;136;g1023c1848a7_0_31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1023c1848a7_0_31"/>
          <p:cNvSpPr txBox="1"/>
          <p:nvPr/>
        </p:nvSpPr>
        <p:spPr>
          <a:xfrm>
            <a:off x="7323975" y="2244050"/>
            <a:ext cx="3519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023c1848a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75" y="1609099"/>
            <a:ext cx="6118825" cy="49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023c1848a7_0_41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static IP by GUI</a:t>
            </a:r>
            <a:endParaRPr/>
          </a:p>
        </p:txBody>
      </p:sp>
      <p:sp>
        <p:nvSpPr>
          <p:cNvPr id="145" name="Google Shape;145;g1023c1848a7_0_41"/>
          <p:cNvSpPr txBox="1"/>
          <p:nvPr>
            <p:ph idx="1" type="body"/>
          </p:nvPr>
        </p:nvSpPr>
        <p:spPr>
          <a:xfrm>
            <a:off x="369250" y="2057400"/>
            <a:ext cx="26730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IPv4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Configure highlighted sections</a:t>
            </a:r>
            <a:endParaRPr/>
          </a:p>
        </p:txBody>
      </p:sp>
      <p:sp>
        <p:nvSpPr>
          <p:cNvPr id="146" name="Google Shape;146;g1023c1848a7_0_41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1023c1848a7_0_41"/>
          <p:cNvSpPr txBox="1"/>
          <p:nvPr/>
        </p:nvSpPr>
        <p:spPr>
          <a:xfrm>
            <a:off x="4281400" y="2969213"/>
            <a:ext cx="1793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023c1848a7_0_41"/>
          <p:cNvSpPr txBox="1"/>
          <p:nvPr/>
        </p:nvSpPr>
        <p:spPr>
          <a:xfrm>
            <a:off x="3042250" y="4319300"/>
            <a:ext cx="51231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023c1848a7_0_41"/>
          <p:cNvSpPr txBox="1"/>
          <p:nvPr/>
        </p:nvSpPr>
        <p:spPr>
          <a:xfrm>
            <a:off x="2930775" y="5763750"/>
            <a:ext cx="1793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023c1848a7_0_41"/>
          <p:cNvSpPr txBox="1"/>
          <p:nvPr/>
        </p:nvSpPr>
        <p:spPr>
          <a:xfrm>
            <a:off x="7188275" y="5415975"/>
            <a:ext cx="14889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023c1848a7_0_41"/>
          <p:cNvSpPr txBox="1"/>
          <p:nvPr/>
        </p:nvSpPr>
        <p:spPr>
          <a:xfrm>
            <a:off x="369250" y="4907700"/>
            <a:ext cx="2092500" cy="1015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為了檢查方便，麻煩同學按照範例設定 IP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023c1848a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050" y="1768226"/>
            <a:ext cx="6529958" cy="46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023c1848a7_0_55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static IP by GUI</a:t>
            </a:r>
            <a:endParaRPr/>
          </a:p>
        </p:txBody>
      </p:sp>
      <p:sp>
        <p:nvSpPr>
          <p:cNvPr id="159" name="Google Shape;159;g1023c1848a7_0_55"/>
          <p:cNvSpPr txBox="1"/>
          <p:nvPr>
            <p:ph idx="1" type="body"/>
          </p:nvPr>
        </p:nvSpPr>
        <p:spPr>
          <a:xfrm>
            <a:off x="369249" y="1951900"/>
            <a:ext cx="2532300" cy="4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Toggle connected wired twice time</a:t>
            </a:r>
            <a:endParaRPr/>
          </a:p>
        </p:txBody>
      </p:sp>
      <p:sp>
        <p:nvSpPr>
          <p:cNvPr id="160" name="Google Shape;160;g1023c1848a7_0_55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1023c1848a7_0_55"/>
          <p:cNvSpPr txBox="1"/>
          <p:nvPr/>
        </p:nvSpPr>
        <p:spPr>
          <a:xfrm>
            <a:off x="6676400" y="2240500"/>
            <a:ext cx="6858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3c1848a7_0_21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Dump available network interface again</a:t>
            </a:r>
            <a:endParaRPr/>
          </a:p>
        </p:txBody>
      </p:sp>
      <p:pic>
        <p:nvPicPr>
          <p:cNvPr id="168" name="Google Shape;168;g1023c1848a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38" y="2649388"/>
            <a:ext cx="690562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23c1848a7_0_21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static IP by GUI</a:t>
            </a:r>
            <a:endParaRPr/>
          </a:p>
        </p:txBody>
      </p:sp>
      <p:sp>
        <p:nvSpPr>
          <p:cNvPr id="170" name="Google Shape;170;g1023c1848a7_0_21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023c1848a7_0_21"/>
          <p:cNvSpPr txBox="1"/>
          <p:nvPr/>
        </p:nvSpPr>
        <p:spPr>
          <a:xfrm>
            <a:off x="998525" y="4828375"/>
            <a:ext cx="1793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3c1848a7_0_65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Configure static IP by netplan</a:t>
            </a:r>
            <a:endParaRPr/>
          </a:p>
        </p:txBody>
      </p:sp>
      <p:sp>
        <p:nvSpPr>
          <p:cNvPr id="178" name="Google Shape;178;g1023c1848a7_0_65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backup original network config file (under /etc/netplan)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edit config file (.yaml)</a:t>
            </a:r>
            <a:endParaRPr/>
          </a:p>
        </p:txBody>
      </p:sp>
      <p:sp>
        <p:nvSpPr>
          <p:cNvPr id="179" name="Google Shape;179;g1023c1848a7_0_65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023c1848a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" y="3019163"/>
            <a:ext cx="5129275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23c1848a7_0_72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config file</a:t>
            </a:r>
            <a:endParaRPr/>
          </a:p>
        </p:txBody>
      </p:sp>
      <p:sp>
        <p:nvSpPr>
          <p:cNvPr id="187" name="Google Shape;187;g1023c1848a7_0_72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g1023c1848a7_0_72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1023c1848a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575" y="3078200"/>
            <a:ext cx="2645950" cy="29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023c1848a7_0_72"/>
          <p:cNvSpPr/>
          <p:nvPr/>
        </p:nvSpPr>
        <p:spPr>
          <a:xfrm>
            <a:off x="917050" y="4097125"/>
            <a:ext cx="1010100" cy="294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23c1848a7_0_72"/>
          <p:cNvSpPr/>
          <p:nvPr/>
        </p:nvSpPr>
        <p:spPr>
          <a:xfrm>
            <a:off x="5814225" y="4688100"/>
            <a:ext cx="1010100" cy="294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g1023c1848a7_0_72"/>
          <p:cNvCxnSpPr>
            <a:stCxn id="191" idx="1"/>
            <a:endCxn id="190" idx="3"/>
          </p:cNvCxnSpPr>
          <p:nvPr/>
        </p:nvCxnSpPr>
        <p:spPr>
          <a:xfrm rot="10800000">
            <a:off x="1927125" y="4244550"/>
            <a:ext cx="3887100" cy="59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2007-03-22T05:32:52Z</dcterms:created>
  <dc:creator>chiaheng</dc:creator>
</cp:coreProperties>
</file>