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8- Job Family Program Alexa Skill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781250" y="3109925"/>
            <a:ext cx="5581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ABJS:  </a:t>
            </a:r>
            <a:r>
              <a:rPr lang="en" sz="1800"/>
              <a:t>Besnik Balaj, Justin Bernstein, Sophie Wu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and Background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the Project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Solution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Approach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and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Global Job Family Program</a:t>
            </a:r>
            <a:endParaRPr sz="3600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in May 2007 to the IT Credit Suisse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to give transparency to the responsibilities and expectations for IT jobs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employees to grow professionally and advance their career at CS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jobs with similar practices and disciplines into a “family”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Families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Application Architecture and Development 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Business Analysis and Engineering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Business Management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IT Operations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Line Management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Project Management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Quality Management and Testing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Service and Delivery Management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Systems Architecture and Engineering</a:t>
            </a:r>
            <a:endParaRPr sz="1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User and Production Support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Job Family IT Expos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groups of individuals with various questions but few Job Family Leads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Answering the same questions over and over gets tedious and time consuming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on the extent of knowledge of the Regional Job Family Lead with various pieces and components of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Change This?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responses to many potential questions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CS Job Family documentation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</a:t>
            </a:r>
            <a:r>
              <a:rPr lang="en"/>
              <a:t> to a Job Family Regional Lead only if question could not be answered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Recommends various educational </a:t>
            </a: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to Amazon Web Services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job families are there?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value proposition and use cases of a manager?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roles and </a:t>
            </a:r>
            <a:r>
              <a:rPr lang="en"/>
              <a:t>responsibilities</a:t>
            </a:r>
            <a:r>
              <a:rPr lang="en"/>
              <a:t> of Chief of Staff?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certificates </a:t>
            </a:r>
            <a:r>
              <a:rPr lang="en"/>
              <a:t>can Business Management receive?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/>
              <a:t>you</a:t>
            </a:r>
            <a:r>
              <a:rPr lang="en"/>
              <a:t> </a:t>
            </a:r>
            <a:r>
              <a:rPr lang="en"/>
              <a:t>recommend</a:t>
            </a:r>
            <a:r>
              <a:rPr lang="en"/>
              <a:t> any learning sites?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are the regional training partners?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