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27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4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3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96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50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7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9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3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146C3-0CAB-4871-BBA8-37C2762A6CCC}" type="datetimeFigureOut">
              <a:rPr lang="zh-TW" altLang="en-US" smtClean="0"/>
              <a:t>2016/10/9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72B3-D7FB-4F83-8EF3-5396240BC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jsfiddle.net/Kuanyu/vvc1b85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Arial Black" panose="020B0A04020102020204" pitchFamily="34" charset="0"/>
              </a:rPr>
              <a:t>Game Programmer</a:t>
            </a:r>
            <a:endParaRPr lang="zh-TW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latin typeface="Arial Black" panose="020B0A04020102020204" pitchFamily="34" charset="0"/>
              </a:rPr>
              <a:t>HW0</a:t>
            </a:r>
          </a:p>
          <a:p>
            <a:r>
              <a:rPr lang="en-US" altLang="zh-TW" b="1" dirty="0">
                <a:latin typeface="Arial Black" panose="020B0A04020102020204" pitchFamily="34" charset="0"/>
              </a:rPr>
              <a:t>I4A50</a:t>
            </a:r>
            <a:r>
              <a:rPr lang="zh-TW" altLang="en-US" b="1" dirty="0">
                <a:latin typeface="Arial Black" panose="020B0A04020102020204" pitchFamily="34" charset="0"/>
              </a:rPr>
              <a:t> 施冠宇</a:t>
            </a:r>
          </a:p>
        </p:txBody>
      </p:sp>
    </p:spTree>
    <p:extLst>
      <p:ext uri="{BB962C8B-B14F-4D97-AF65-F5344CB8AC3E}">
        <p14:creationId xmlns:p14="http://schemas.microsoft.com/office/powerpoint/2010/main" val="50562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三視圖比例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6" y="1690688"/>
            <a:ext cx="503942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9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GIF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04856" y="61426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5915" y="626095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URL:</a:t>
            </a:r>
            <a:r>
              <a:rPr lang="en-US" altLang="zh-TW" dirty="0">
                <a:hlinkClick r:id="rId2"/>
              </a:rPr>
              <a:t>https://jsfiddle.net/Kuanyu/vvc1b85b/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1251119"/>
            <a:ext cx="6418730" cy="4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Game Programmer</vt:lpstr>
      <vt:lpstr>三視圖比例</vt:lpstr>
      <vt:lpstr>GIF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Programmer</dc:title>
  <dc:creator>施冠宇</dc:creator>
  <cp:lastModifiedBy>施冠宇</cp:lastModifiedBy>
  <cp:revision>2</cp:revision>
  <dcterms:created xsi:type="dcterms:W3CDTF">2016-10-09T09:16:43Z</dcterms:created>
  <dcterms:modified xsi:type="dcterms:W3CDTF">2016-10-09T09:29:36Z</dcterms:modified>
</cp:coreProperties>
</file>