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3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customXml/itemProps20.xml" ContentType="application/vnd.openxmlformats-officedocument.customXmlProperties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customXml/itemProps8.xml" ContentType="application/vnd.openxmlformats-officedocument.customXmlProperties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customXml/itemProps4.xml" ContentType="application/vnd.openxmlformats-officedocument.customXmlProperties+xml"/>
  <Override PartName="/customXml/itemProps18.xml" ContentType="application/vnd.openxmlformats-officedocument.customXmlProperties+xml"/>
  <Override PartName="/customXml/itemProps27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customXml/itemProps16.xml" ContentType="application/vnd.openxmlformats-officedocument.customXmlProperties+xml"/>
  <Override PartName="/customXml/itemProps25.xml" ContentType="application/vnd.openxmlformats-officedocument.customXmlProperties+xml"/>
  <Override PartName="/customXml/itemProps3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customXml/itemProps14.xml" ContentType="application/vnd.openxmlformats-officedocument.customXmlProperties+xml"/>
  <Override PartName="/customXml/itemProps23.xml" ContentType="application/vnd.openxmlformats-officedocument.customXmlProperties+xml"/>
  <Override PartName="/customXml/itemProps3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customXml/itemProps3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customXml/itemProps9.xml" ContentType="application/vnd.openxmlformats-officedocument.customXml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customXml/itemProps7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5"/>
  </p:sldMasterIdLst>
  <p:sldIdLst>
    <p:sldId id="256" r:id="rId36"/>
    <p:sldId id="278" r:id="rId37"/>
    <p:sldId id="297" r:id="rId38"/>
    <p:sldId id="273" r:id="rId39"/>
    <p:sldId id="298" r:id="rId40"/>
    <p:sldId id="283" r:id="rId41"/>
    <p:sldId id="328" r:id="rId42"/>
    <p:sldId id="279" r:id="rId43"/>
    <p:sldId id="318" r:id="rId44"/>
    <p:sldId id="280" r:id="rId45"/>
    <p:sldId id="319" r:id="rId46"/>
    <p:sldId id="282" r:id="rId47"/>
    <p:sldId id="266" r:id="rId48"/>
    <p:sldId id="329" r:id="rId49"/>
    <p:sldId id="330" r:id="rId50"/>
    <p:sldId id="284" r:id="rId51"/>
    <p:sldId id="285" r:id="rId52"/>
    <p:sldId id="267" r:id="rId53"/>
    <p:sldId id="272" r:id="rId54"/>
    <p:sldId id="294" r:id="rId55"/>
    <p:sldId id="295" r:id="rId56"/>
    <p:sldId id="290" r:id="rId57"/>
    <p:sldId id="327" r:id="rId58"/>
    <p:sldId id="291" r:id="rId59"/>
    <p:sldId id="293" r:id="rId60"/>
    <p:sldId id="287" r:id="rId61"/>
    <p:sldId id="274" r:id="rId62"/>
    <p:sldId id="288" r:id="rId63"/>
    <p:sldId id="289" r:id="rId64"/>
    <p:sldId id="302" r:id="rId65"/>
    <p:sldId id="303" r:id="rId66"/>
    <p:sldId id="312" r:id="rId67"/>
    <p:sldId id="313" r:id="rId68"/>
    <p:sldId id="317" r:id="rId69"/>
    <p:sldId id="315" r:id="rId70"/>
    <p:sldId id="316" r:id="rId71"/>
    <p:sldId id="314" r:id="rId72"/>
    <p:sldId id="275" r:id="rId73"/>
    <p:sldId id="276" r:id="rId74"/>
    <p:sldId id="277" r:id="rId75"/>
    <p:sldId id="307" r:id="rId76"/>
    <p:sldId id="308" r:id="rId77"/>
    <p:sldId id="309" r:id="rId78"/>
  </p:sldIdLst>
  <p:sldSz cx="9144000" cy="6858000" type="screen4x3"/>
  <p:notesSz cx="7086600" cy="1022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3" autoAdjust="0"/>
  </p:normalViewPr>
  <p:slideViewPr>
    <p:cSldViewPr snapToGrid="0">
      <p:cViewPr varScale="1">
        <p:scale>
          <a:sx n="97" d="100"/>
          <a:sy n="97" d="100"/>
        </p:scale>
        <p:origin x="-768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4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7.xml"/><Relationship Id="rId47" Type="http://schemas.openxmlformats.org/officeDocument/2006/relationships/slide" Target="slides/slide12.xml"/><Relationship Id="rId50" Type="http://schemas.openxmlformats.org/officeDocument/2006/relationships/slide" Target="slides/slide15.xml"/><Relationship Id="rId55" Type="http://schemas.openxmlformats.org/officeDocument/2006/relationships/slide" Target="slides/slide20.xml"/><Relationship Id="rId63" Type="http://schemas.openxmlformats.org/officeDocument/2006/relationships/slide" Target="slides/slide28.xml"/><Relationship Id="rId68" Type="http://schemas.openxmlformats.org/officeDocument/2006/relationships/slide" Target="slides/slide33.xml"/><Relationship Id="rId76" Type="http://schemas.openxmlformats.org/officeDocument/2006/relationships/slide" Target="slides/slide41.xml"/><Relationship Id="rId7" Type="http://schemas.openxmlformats.org/officeDocument/2006/relationships/customXml" Target="../customXml/item7.xml"/><Relationship Id="rId71" Type="http://schemas.openxmlformats.org/officeDocument/2006/relationships/slide" Target="slides/slide3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53" Type="http://schemas.openxmlformats.org/officeDocument/2006/relationships/slide" Target="slides/slide18.xml"/><Relationship Id="rId58" Type="http://schemas.openxmlformats.org/officeDocument/2006/relationships/slide" Target="slides/slide23.xml"/><Relationship Id="rId66" Type="http://schemas.openxmlformats.org/officeDocument/2006/relationships/slide" Target="slides/slide31.xml"/><Relationship Id="rId74" Type="http://schemas.openxmlformats.org/officeDocument/2006/relationships/slide" Target="slides/slide39.xml"/><Relationship Id="rId79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26.xml"/><Relationship Id="rId82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9.xml"/><Relationship Id="rId52" Type="http://schemas.openxmlformats.org/officeDocument/2006/relationships/slide" Target="slides/slide17.xml"/><Relationship Id="rId60" Type="http://schemas.openxmlformats.org/officeDocument/2006/relationships/slide" Target="slides/slide25.xml"/><Relationship Id="rId65" Type="http://schemas.openxmlformats.org/officeDocument/2006/relationships/slide" Target="slides/slide30.xml"/><Relationship Id="rId73" Type="http://schemas.openxmlformats.org/officeDocument/2006/relationships/slide" Target="slides/slide38.xml"/><Relationship Id="rId78" Type="http://schemas.openxmlformats.org/officeDocument/2006/relationships/slide" Target="slides/slide43.xml"/><Relationship Id="rId8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1.xml"/><Relationship Id="rId43" Type="http://schemas.openxmlformats.org/officeDocument/2006/relationships/slide" Target="slides/slide8.xml"/><Relationship Id="rId48" Type="http://schemas.openxmlformats.org/officeDocument/2006/relationships/slide" Target="slides/slide13.xml"/><Relationship Id="rId56" Type="http://schemas.openxmlformats.org/officeDocument/2006/relationships/slide" Target="slides/slide21.xml"/><Relationship Id="rId64" Type="http://schemas.openxmlformats.org/officeDocument/2006/relationships/slide" Target="slides/slide29.xml"/><Relationship Id="rId69" Type="http://schemas.openxmlformats.org/officeDocument/2006/relationships/slide" Target="slides/slide34.xml"/><Relationship Id="rId77" Type="http://schemas.openxmlformats.org/officeDocument/2006/relationships/slide" Target="slides/slide42.xml"/><Relationship Id="rId8" Type="http://schemas.openxmlformats.org/officeDocument/2006/relationships/customXml" Target="../customXml/item8.xml"/><Relationship Id="rId51" Type="http://schemas.openxmlformats.org/officeDocument/2006/relationships/slide" Target="slides/slide16.xml"/><Relationship Id="rId72" Type="http://schemas.openxmlformats.org/officeDocument/2006/relationships/slide" Target="slides/slide37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3.xml"/><Relationship Id="rId46" Type="http://schemas.openxmlformats.org/officeDocument/2006/relationships/slide" Target="slides/slide11.xml"/><Relationship Id="rId59" Type="http://schemas.openxmlformats.org/officeDocument/2006/relationships/slide" Target="slides/slide24.xml"/><Relationship Id="rId67" Type="http://schemas.openxmlformats.org/officeDocument/2006/relationships/slide" Target="slides/slide32.xml"/><Relationship Id="rId20" Type="http://schemas.openxmlformats.org/officeDocument/2006/relationships/customXml" Target="../customXml/item20.xml"/><Relationship Id="rId41" Type="http://schemas.openxmlformats.org/officeDocument/2006/relationships/slide" Target="slides/slide6.xml"/><Relationship Id="rId54" Type="http://schemas.openxmlformats.org/officeDocument/2006/relationships/slide" Target="slides/slide19.xml"/><Relationship Id="rId62" Type="http://schemas.openxmlformats.org/officeDocument/2006/relationships/slide" Target="slides/slide27.xml"/><Relationship Id="rId70" Type="http://schemas.openxmlformats.org/officeDocument/2006/relationships/slide" Target="slides/slide35.xml"/><Relationship Id="rId75" Type="http://schemas.openxmlformats.org/officeDocument/2006/relationships/slide" Target="slides/slide4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1.xml"/><Relationship Id="rId49" Type="http://schemas.openxmlformats.org/officeDocument/2006/relationships/slide" Target="slides/slide14.xml"/><Relationship Id="rId57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6266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0127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103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57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189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820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28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480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114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327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5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86A8-B706-4BC7-85EA-36E329DE64A0}" type="datetimeFigureOut">
              <a:rPr lang="zh-TW" altLang="en-US" smtClean="0"/>
              <a:pPr/>
              <a:t>2016/9/20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01-B7B5-45F8-A7E1-1FAF0F9B62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86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pmjs.com/package/shellj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w3schools.com/tags/ref_httpmethods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schools.com/jquery/ajax_get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yunming-chen/node-stud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thenew.com/blog/jquery-create-url-query-string-from-jsonarray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pi.jquery.com/jquery.param/" TargetMode="Externa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olaj86/node-localStorage" TargetMode="External"/><Relationship Id="rId2" Type="http://schemas.openxmlformats.org/officeDocument/2006/relationships/hyperlink" Target="http://stackoverflow.com/questions/10358100/how-to-access-localstorage-in-node-j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hyperlink" Target="https://docs.npmjs.com/files/package.js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yhshin.pixnet.net/blog/post/26588000-argc,-argv-%E8%A7%A3%E6%9E%90%E7%94%A8%E6%B3%9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Node.js, </a:t>
            </a:r>
            <a:r>
              <a:rPr lang="en-US" altLang="zh-TW" dirty="0" err="1" smtClean="0"/>
              <a:t>shelljs</a:t>
            </a:r>
            <a:r>
              <a:rPr lang="en-US" altLang="zh-TW" dirty="0" smtClean="0"/>
              <a:t>, Three.js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讓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(three.js)</a:t>
            </a:r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shelljs</a:t>
            </a:r>
            <a:r>
              <a:rPr lang="zh-TW" altLang="en-US" dirty="0" smtClean="0"/>
              <a:t>的介面</a:t>
            </a:r>
            <a:endParaRPr lang="en-US" altLang="zh-TW" dirty="0" smtClean="0"/>
          </a:p>
          <a:p>
            <a:r>
              <a:rPr lang="zh-TW" altLang="en-US" dirty="0" smtClean="0"/>
              <a:t>來執行 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 所編譯出來的程式 </a:t>
            </a:r>
            <a:r>
              <a:rPr lang="en-US" altLang="zh-TW" dirty="0" smtClean="0"/>
              <a:t>(EXE)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91808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343" y="208232"/>
            <a:ext cx="6411220" cy="2819794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86870" y="89456"/>
            <a:ext cx="2886635" cy="3585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343" y="3856995"/>
            <a:ext cx="7325747" cy="99073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865121" y="4232682"/>
            <a:ext cx="3908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Alternatively, this can be started with:</a:t>
            </a:r>
          </a:p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npm</a:t>
            </a:r>
            <a:r>
              <a:rPr lang="en-US" altLang="zh-TW" i="1" dirty="0" smtClean="0">
                <a:solidFill>
                  <a:srgbClr val="FF0000"/>
                </a:solidFill>
              </a:rPr>
              <a:t> run start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(as specified in scripts of </a:t>
            </a:r>
            <a:r>
              <a:rPr lang="en-US" altLang="zh-TW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6871" y="3395330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 smtClean="0"/>
              <a:t>Running …</a:t>
            </a:r>
            <a:endParaRPr lang="zh-TW" altLang="en-US" sz="3200" i="1" dirty="0"/>
          </a:p>
        </p:txBody>
      </p:sp>
    </p:spTree>
    <p:extLst>
      <p:ext uri="{BB962C8B-B14F-4D97-AF65-F5344CB8AC3E}">
        <p14:creationId xmlns="" xmlns:p14="http://schemas.microsoft.com/office/powerpoint/2010/main" val="13521205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126078" y="3419232"/>
            <a:ext cx="4442739" cy="1428949"/>
            <a:chOff x="362343" y="3500868"/>
            <a:chExt cx="4442739" cy="142894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343" y="3500868"/>
              <a:ext cx="4442739" cy="1428949"/>
            </a:xfrm>
            <a:prstGeom prst="rect">
              <a:avLst/>
            </a:prstGeom>
          </p:spPr>
        </p:pic>
        <p:sp>
          <p:nvSpPr>
            <p:cNvPr id="6" name="圓角矩形 5"/>
            <p:cNvSpPr/>
            <p:nvPr/>
          </p:nvSpPr>
          <p:spPr>
            <a:xfrm>
              <a:off x="2438400" y="4266726"/>
              <a:ext cx="2366682" cy="287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211" y="3009600"/>
            <a:ext cx="2591162" cy="4096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464" y="3558707"/>
            <a:ext cx="2996713" cy="18117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211" y="136749"/>
            <a:ext cx="8316486" cy="27912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85938" y="228143"/>
            <a:ext cx="138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hlinkClick r:id="rId6"/>
              </a:rPr>
              <a:t>reference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68464" y="5847349"/>
            <a:ext cx="1574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and many others …</a:t>
            </a:r>
            <a:endParaRPr lang="zh-TW" altLang="en-US" sz="1400" i="1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2857" y="5509970"/>
            <a:ext cx="1992665" cy="2656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6663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Require: global vs. local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770" y="1902194"/>
            <a:ext cx="2800350" cy="2667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35104" y="1511394"/>
            <a:ext cx="267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Global (global namespace)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6770" y="3282682"/>
            <a:ext cx="3313328" cy="85901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35104" y="2707810"/>
            <a:ext cx="24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 (local namespace)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90435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後</a:t>
            </a:r>
            <a:r>
              <a:rPr lang="zh-TW" altLang="en-US" dirty="0" smtClean="0"/>
              <a:t>端以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建構一個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讓前端的</a:t>
            </a:r>
            <a:r>
              <a:rPr lang="en-US" altLang="zh-TW" dirty="0" smtClean="0"/>
              <a:t>browser</a:t>
            </a:r>
            <a:r>
              <a:rPr lang="zh-TW" altLang="en-US" dirty="0" smtClean="0"/>
              <a:t> 經由</a:t>
            </a:r>
            <a:r>
              <a:rPr lang="en-US" altLang="zh-TW" dirty="0" smtClean="0"/>
              <a:t>http</a:t>
            </a:r>
          </a:p>
          <a:p>
            <a:r>
              <a:rPr lang="zh-TW" altLang="en-US" dirty="0" smtClean="0"/>
              <a:t>以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字串與其連接</a:t>
            </a:r>
            <a:endParaRPr lang="en-US" altLang="zh-TW" dirty="0" smtClean="0"/>
          </a:p>
          <a:p>
            <a:r>
              <a:rPr lang="zh-TW" altLang="en-US" dirty="0" smtClean="0"/>
              <a:t>所</a:t>
            </a:r>
            <a:r>
              <a:rPr lang="zh-TW" altLang="en-US" dirty="0"/>
              <a:t>得</a:t>
            </a:r>
            <a:r>
              <a:rPr lang="en-US" altLang="zh-TW" dirty="0" smtClean="0"/>
              <a:t>response </a:t>
            </a:r>
            <a:r>
              <a:rPr lang="zh-TW" altLang="en-US" dirty="0" smtClean="0"/>
              <a:t>傳回</a:t>
            </a:r>
            <a:r>
              <a:rPr lang="en-US" altLang="zh-TW" dirty="0" smtClean="0"/>
              <a:t>browse</a:t>
            </a:r>
            <a:r>
              <a:rPr lang="en-US" altLang="zh-TW" dirty="0"/>
              <a:t>r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418141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HTTP: GET &amp; POST (</a:t>
            </a:r>
            <a:r>
              <a:rPr lang="en-US" altLang="zh-TW" dirty="0" smtClean="0">
                <a:hlinkClick r:id="rId2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1963739"/>
            <a:ext cx="6867525" cy="2876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412" y="4840289"/>
            <a:ext cx="6705600" cy="160972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159794" y="2777859"/>
            <a:ext cx="3652836" cy="2832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request-response protocol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891551" y="3339260"/>
            <a:ext cx="19184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6445022" y="-35860"/>
            <a:ext cx="2353322" cy="2493969"/>
            <a:chOff x="6059539" y="-43633"/>
            <a:chExt cx="2353322" cy="2493969"/>
          </a:xfrm>
        </p:grpSpPr>
        <p:sp>
          <p:nvSpPr>
            <p:cNvPr id="9" name="圓角矩形 8"/>
            <p:cNvSpPr/>
            <p:nvPr/>
          </p:nvSpPr>
          <p:spPr>
            <a:xfrm>
              <a:off x="6302187" y="265569"/>
              <a:ext cx="1918448" cy="7069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6302187" y="1473574"/>
              <a:ext cx="1891553" cy="681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866965" y="1473574"/>
              <a:ext cx="815788" cy="34065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port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929716" y="-43633"/>
              <a:ext cx="7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client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884891" y="2081004"/>
              <a:ext cx="76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7496175" y="972545"/>
              <a:ext cx="0" cy="501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512422" y="1031741"/>
              <a:ext cx="900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request</a:t>
              </a:r>
              <a:endParaRPr lang="zh-TW" altLang="en-US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7092763" y="972545"/>
              <a:ext cx="0" cy="50102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059539" y="102421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response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504747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19050"/>
            <a:ext cx="6981825" cy="683895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2456329" y="977153"/>
            <a:ext cx="2312895" cy="286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1801906" y="788894"/>
            <a:ext cx="2653553" cy="179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95412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/>
              <a:t>m</a:t>
            </a:r>
            <a:r>
              <a:rPr lang="en-US" altLang="zh-TW" dirty="0" smtClean="0"/>
              <a:t>ain.js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36211" y="80682"/>
            <a:ext cx="6378669" cy="6642848"/>
            <a:chOff x="291072" y="-485872"/>
            <a:chExt cx="6715125" cy="73438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72" y="725021"/>
              <a:ext cx="6715125" cy="6132979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72" y="-485872"/>
              <a:ext cx="2676899" cy="1210893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5746895" y="1997978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“/</a:t>
            </a:r>
            <a:r>
              <a:rPr lang="en-US" altLang="zh-TW" dirty="0" err="1" smtClean="0">
                <a:solidFill>
                  <a:srgbClr val="FF0000"/>
                </a:solidFill>
              </a:rPr>
              <a:t>api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46895" y="2416662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{ </a:t>
            </a:r>
            <a:r>
              <a:rPr lang="en-US" altLang="zh-TW" dirty="0" err="1" smtClean="0">
                <a:solidFill>
                  <a:srgbClr val="FF0000"/>
                </a:solidFill>
              </a:rPr>
              <a:t>argv</a:t>
            </a:r>
            <a:r>
              <a:rPr lang="en-US" altLang="zh-TW" dirty="0" smtClean="0">
                <a:solidFill>
                  <a:srgbClr val="FF0000"/>
                </a:solidFill>
              </a:rPr>
              <a:t>: 6 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66860" y="1382424"/>
            <a:ext cx="626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“GET”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6860" y="1690201"/>
            <a:ext cx="105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/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api?argv</a:t>
            </a:r>
            <a:r>
              <a:rPr lang="en-US" altLang="zh-TW" sz="1400" dirty="0" smtClean="0">
                <a:solidFill>
                  <a:srgbClr val="FF0000"/>
                </a:solidFill>
              </a:rPr>
              <a:t>=6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08249" y="1504504"/>
            <a:ext cx="1599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Same </a:t>
            </a:r>
          </a:p>
          <a:p>
            <a:pPr algn="ctr"/>
            <a:r>
              <a:rPr lang="en-US" altLang="zh-TW" dirty="0" err="1" smtClean="0"/>
              <a:t>package.JSON</a:t>
            </a:r>
            <a:r>
              <a:rPr lang="en-US" altLang="zh-TW" dirty="0" smtClean="0"/>
              <a:t>, </a:t>
            </a:r>
          </a:p>
          <a:p>
            <a:pPr algn="ctr"/>
            <a:r>
              <a:rPr lang="en-US" altLang="zh-TW" dirty="0" smtClean="0"/>
              <a:t>main.exe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0" y="6427694"/>
            <a:ext cx="340659" cy="17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978986" y="346322"/>
            <a:ext cx="841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localhost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299012" y="3200400"/>
            <a:ext cx="1586753" cy="2779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887506" y="4616824"/>
            <a:ext cx="340659" cy="17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15948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859" y="1526464"/>
            <a:ext cx="7630590" cy="8287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59" y="3860176"/>
            <a:ext cx="4229690" cy="13241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56247" y="5768563"/>
            <a:ext cx="3477110" cy="8478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56732" y="2925674"/>
            <a:ext cx="3476625" cy="514350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 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0718" y="1075246"/>
            <a:ext cx="19139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1. Start server first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75894" y="2513473"/>
            <a:ext cx="352250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2. Client issued a request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via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url</a:t>
            </a:r>
            <a:r>
              <a:rPr lang="en-US" altLang="zh-TW" sz="1600" dirty="0" smtClean="0">
                <a:solidFill>
                  <a:srgbClr val="FF0000"/>
                </a:solidFill>
              </a:rPr>
              <a:t> string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718" y="3437487"/>
            <a:ext cx="258481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3. Server sends a response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75894" y="5329041"/>
            <a:ext cx="20543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4. Client gets a reply 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697507" y="6329082"/>
            <a:ext cx="1398494" cy="3675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>
            <a:off x="851647" y="4733365"/>
            <a:ext cx="45719" cy="4509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>
            <a:off x="851647" y="3860176"/>
            <a:ext cx="45719" cy="7745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5533" y="5329041"/>
            <a:ext cx="113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Two GET’s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2016" y="3968408"/>
            <a:ext cx="5040240" cy="53886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7252446" y="3209365"/>
            <a:ext cx="968189" cy="2958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9174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callShellWithServerAndThree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前端的</a:t>
            </a:r>
            <a:r>
              <a:rPr lang="en-US" altLang="zh-TW" dirty="0" smtClean="0"/>
              <a:t>browser </a:t>
            </a:r>
            <a:r>
              <a:rPr lang="zh-TW" altLang="en-US" dirty="0" smtClean="0"/>
              <a:t>連接到 </a:t>
            </a:r>
            <a:r>
              <a:rPr lang="en-US" altLang="zh-TW" dirty="0" smtClean="0"/>
              <a:t>three.js</a:t>
            </a:r>
            <a:r>
              <a:rPr lang="zh-TW" altLang="en-US" dirty="0" smtClean="0"/>
              <a:t> 網頁</a:t>
            </a:r>
            <a:endParaRPr lang="en-US" altLang="zh-TW" dirty="0"/>
          </a:p>
          <a:p>
            <a:r>
              <a:rPr lang="zh-TW" altLang="en-US" dirty="0" smtClean="0"/>
              <a:t>經由網頁中的</a:t>
            </a:r>
            <a:r>
              <a:rPr lang="en-US" altLang="zh-TW" dirty="0" smtClean="0"/>
              <a:t>HTTP</a:t>
            </a:r>
            <a:r>
              <a:rPr lang="zh-TW" altLang="en-US" dirty="0"/>
              <a:t> </a:t>
            </a:r>
            <a:r>
              <a:rPr lang="en-US" altLang="zh-TW" dirty="0" smtClean="0"/>
              <a:t>GET</a:t>
            </a:r>
          </a:p>
          <a:p>
            <a:r>
              <a:rPr lang="zh-TW" altLang="en-US" dirty="0" smtClean="0"/>
              <a:t>連接  </a:t>
            </a:r>
            <a:r>
              <a:rPr lang="zh-TW" altLang="en-US" dirty="0"/>
              <a:t>後端的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(node.js)</a:t>
            </a:r>
          </a:p>
          <a:p>
            <a:r>
              <a:rPr lang="zh-TW" altLang="en-US" dirty="0"/>
              <a:t>並將</a:t>
            </a:r>
            <a:r>
              <a:rPr lang="en-US" altLang="zh-TW" dirty="0"/>
              <a:t>response </a:t>
            </a:r>
            <a:r>
              <a:rPr lang="zh-TW" altLang="en-US" dirty="0" smtClean="0"/>
              <a:t>傳回 </a:t>
            </a:r>
            <a:r>
              <a:rPr lang="en-US" altLang="zh-TW" dirty="0" smtClean="0"/>
              <a:t>browser,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graphics</a:t>
            </a:r>
            <a:r>
              <a:rPr lang="zh-TW" altLang="en-US" dirty="0"/>
              <a:t>呈現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60077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717376" y="3863788"/>
            <a:ext cx="3236258" cy="2608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376" y="1302326"/>
            <a:ext cx="2949190" cy="231655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r>
              <a:rPr lang="en-US" altLang="zh-TW" dirty="0" smtClean="0"/>
              <a:t> (same as before)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953634" y="3886266"/>
            <a:ext cx="3752106" cy="2752725"/>
            <a:chOff x="4448919" y="3419475"/>
            <a:chExt cx="3752106" cy="2752725"/>
          </a:xfrm>
        </p:grpSpPr>
        <p:grpSp>
          <p:nvGrpSpPr>
            <p:cNvPr id="12" name="群組 11"/>
            <p:cNvGrpSpPr/>
            <p:nvPr/>
          </p:nvGrpSpPr>
          <p:grpSpPr>
            <a:xfrm>
              <a:off x="5543550" y="3419475"/>
              <a:ext cx="2657475" cy="2752725"/>
              <a:chOff x="5543550" y="3419475"/>
              <a:chExt cx="2657475" cy="2752725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5543550" y="3419475"/>
                <a:ext cx="2657475" cy="2752725"/>
                <a:chOff x="5543550" y="3419475"/>
                <a:chExt cx="2657475" cy="2752725"/>
              </a:xfrm>
            </p:grpSpPr>
            <p:sp>
              <p:nvSpPr>
                <p:cNvPr id="5" name="圓角矩形 4"/>
                <p:cNvSpPr/>
                <p:nvPr/>
              </p:nvSpPr>
              <p:spPr>
                <a:xfrm>
                  <a:off x="5543550" y="3419475"/>
                  <a:ext cx="2657475" cy="275272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543550" y="4000500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80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543550" y="5114925"/>
                  <a:ext cx="828675" cy="59055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1337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文字方塊 10"/>
              <p:cNvSpPr txBox="1"/>
              <p:nvPr/>
            </p:nvSpPr>
            <p:spPr>
              <a:xfrm>
                <a:off x="6323300" y="3445767"/>
                <a:ext cx="1059906" cy="369332"/>
              </a:xfrm>
              <a:prstGeom prst="rect">
                <a:avLst/>
              </a:prstGeom>
              <a:solidFill>
                <a:srgbClr val="FFFFC9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127.0.0.1</a:t>
                </a:r>
                <a:endParaRPr lang="zh-TW" altLang="en-US" dirty="0"/>
              </a:p>
            </p:txBody>
          </p:sp>
        </p:grpSp>
        <p:sp>
          <p:nvSpPr>
            <p:cNvPr id="13" name="文字方塊 12"/>
            <p:cNvSpPr txBox="1"/>
            <p:nvPr/>
          </p:nvSpPr>
          <p:spPr>
            <a:xfrm>
              <a:off x="6381044" y="4107727"/>
              <a:ext cx="57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http</a:t>
              </a:r>
              <a:endParaRPr lang="zh-TW" altLang="en-US" dirty="0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4448919" y="4292393"/>
              <a:ext cx="110860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381044" y="5266682"/>
              <a:ext cx="1125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api</a:t>
              </a:r>
              <a:r>
                <a:rPr lang="en-US" altLang="zh-TW" dirty="0" smtClean="0"/>
                <a:t>-server</a:t>
              </a:r>
              <a:endParaRPr lang="zh-TW" altLang="en-US" dirty="0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944096" y="2997013"/>
            <a:ext cx="2162175" cy="3109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01389" y="3880454"/>
            <a:ext cx="700320" cy="369332"/>
          </a:xfrm>
          <a:prstGeom prst="rect">
            <a:avLst/>
          </a:prstGeom>
          <a:solidFill>
            <a:srgbClr val="FFFFC9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2572509" y="4414904"/>
            <a:ext cx="1381125" cy="847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Cube.html</a:t>
            </a:r>
            <a:endParaRPr lang="zh-TW" altLang="en-US" dirty="0"/>
          </a:p>
        </p:txBody>
      </p:sp>
      <p:cxnSp>
        <p:nvCxnSpPr>
          <p:cNvPr id="23" name="肘形接點 22"/>
          <p:cNvCxnSpPr>
            <a:endCxn id="7" idx="1"/>
          </p:cNvCxnSpPr>
          <p:nvPr/>
        </p:nvCxnSpPr>
        <p:spPr>
          <a:xfrm>
            <a:off x="3263071" y="5262628"/>
            <a:ext cx="1785194" cy="614363"/>
          </a:xfrm>
          <a:prstGeom prst="bentConnector3">
            <a:avLst>
              <a:gd name="adj1" fmla="val -323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53353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&amp; NPM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Node.js: a program and an environment </a:t>
            </a:r>
          </a:p>
          <a:p>
            <a:pPr lvl="1"/>
            <a:r>
              <a:rPr lang="en-US" altLang="zh-TW" dirty="0" smtClean="0"/>
              <a:t>an open-source, cross-platform JavaScript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runtime environment </a:t>
            </a:r>
            <a:r>
              <a:rPr lang="en-US" altLang="zh-TW" dirty="0" smtClean="0">
                <a:solidFill>
                  <a:srgbClr val="FF0000"/>
                </a:solidFill>
              </a:rPr>
              <a:t>for developing a diverse variety of tools and applications</a:t>
            </a:r>
          </a:p>
          <a:p>
            <a:pPr lvl="1"/>
            <a:r>
              <a:rPr lang="en-US" altLang="zh-TW" dirty="0" smtClean="0"/>
              <a:t>has an event-driven architecture capable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asynchronous I/O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NPM (node.js package manager):</a:t>
            </a:r>
          </a:p>
          <a:p>
            <a:pPr lvl="1"/>
            <a:r>
              <a:rPr lang="en-US" altLang="zh-TW" dirty="0" smtClean="0"/>
              <a:t>makes it easier for programmers to </a:t>
            </a:r>
            <a:r>
              <a:rPr lang="en-US" altLang="zh-TW" dirty="0" smtClean="0">
                <a:solidFill>
                  <a:srgbClr val="FF0000"/>
                </a:solidFill>
              </a:rPr>
              <a:t>publish and share </a:t>
            </a:r>
            <a:r>
              <a:rPr lang="en-US" altLang="zh-TW" dirty="0" smtClean="0"/>
              <a:t>source code of Node.js libraries and is designed to simplify installation, updating and </a:t>
            </a:r>
            <a:r>
              <a:rPr lang="en-US" altLang="zh-TW" dirty="0" err="1" smtClean="0"/>
              <a:t>uninstallation</a:t>
            </a:r>
            <a:r>
              <a:rPr lang="en-US" altLang="zh-TW" dirty="0" smtClean="0"/>
              <a:t> of libraries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84706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186017"/>
            <a:ext cx="5114925" cy="40386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28650" y="4388923"/>
            <a:ext cx="5114925" cy="14287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Router handler: next page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5981979"/>
            <a:ext cx="5114925" cy="39052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197224" y="5981979"/>
            <a:ext cx="340659" cy="17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74344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5" y="78015"/>
            <a:ext cx="6600337" cy="590368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33425" y="1409700"/>
            <a:ext cx="1733550" cy="8096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009774" y="4086226"/>
            <a:ext cx="1914525" cy="323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637" y="5866946"/>
            <a:ext cx="7877175" cy="847725"/>
          </a:xfrm>
          <a:prstGeom prst="rect">
            <a:avLst/>
          </a:prstGeom>
        </p:spPr>
      </p:pic>
      <p:sp>
        <p:nvSpPr>
          <p:cNvPr id="9" name="右大括弧 8"/>
          <p:cNvSpPr/>
          <p:nvPr/>
        </p:nvSpPr>
        <p:spPr>
          <a:xfrm>
            <a:off x="4829175" y="2219325"/>
            <a:ext cx="314325" cy="1752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0236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 …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904876"/>
            <a:ext cx="5496343" cy="15716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1740" y="541114"/>
            <a:ext cx="207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Start API server 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8650" y="2740892"/>
            <a:ext cx="22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Open HTML page 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3105752"/>
            <a:ext cx="5546187" cy="73660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0" y="3949039"/>
            <a:ext cx="3048000" cy="2505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60783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cube.html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756" y="2647950"/>
            <a:ext cx="8744879" cy="27833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556" y="1322387"/>
            <a:ext cx="7457935" cy="9905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8915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56457" y="123824"/>
            <a:ext cx="8806568" cy="6600825"/>
            <a:chOff x="156457" y="185342"/>
            <a:chExt cx="8806568" cy="766815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457" y="185342"/>
              <a:ext cx="8806568" cy="566816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57" y="5862498"/>
              <a:ext cx="3062993" cy="1991003"/>
            </a:xfrm>
            <a:prstGeom prst="rect">
              <a:avLst/>
            </a:prstGeom>
          </p:spPr>
        </p:pic>
      </p:grpSp>
      <p:sp>
        <p:nvSpPr>
          <p:cNvPr id="6" name="圓角矩形 5"/>
          <p:cNvSpPr/>
          <p:nvPr/>
        </p:nvSpPr>
        <p:spPr>
          <a:xfrm>
            <a:off x="1800225" y="284797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638425" y="4086225"/>
            <a:ext cx="771525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61065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084" y="323539"/>
            <a:ext cx="7970227" cy="580103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4144919" y="4257887"/>
            <a:ext cx="4481036" cy="1764792"/>
            <a:chOff x="4555148" y="0"/>
            <a:chExt cx="4481036" cy="176479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5148" y="0"/>
              <a:ext cx="4481036" cy="17647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737736" y="873104"/>
              <a:ext cx="1298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hlinkClick r:id="rId4"/>
                </a:rPr>
                <a:t>reference</a:t>
              </a:r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7611087" y="4239303"/>
            <a:ext cx="129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2892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Rose Curve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 前端</a:t>
            </a:r>
            <a:r>
              <a:rPr lang="zh-TW" altLang="en-US" dirty="0"/>
              <a:t>的</a:t>
            </a:r>
            <a:r>
              <a:rPr lang="en-US" altLang="zh-TW" dirty="0" smtClean="0"/>
              <a:t>three.js</a:t>
            </a:r>
            <a:r>
              <a:rPr lang="zh-TW" altLang="en-US" dirty="0" smtClean="0"/>
              <a:t> </a:t>
            </a:r>
            <a:r>
              <a:rPr lang="zh-TW" altLang="en-US" dirty="0"/>
              <a:t>網頁</a:t>
            </a:r>
            <a:endParaRPr lang="en-US" altLang="zh-TW" dirty="0"/>
          </a:p>
          <a:p>
            <a:r>
              <a:rPr lang="zh-TW" altLang="en-US" dirty="0" smtClean="0"/>
              <a:t>不斷地經由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/>
              <a:t>GET</a:t>
            </a:r>
          </a:p>
          <a:p>
            <a:r>
              <a:rPr lang="zh-TW" altLang="en-US" dirty="0"/>
              <a:t>連接  後端的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(node.js</a:t>
            </a:r>
            <a:r>
              <a:rPr lang="en-US" altLang="zh-TW" dirty="0" smtClean="0"/>
              <a:t>)</a:t>
            </a:r>
            <a:r>
              <a:rPr lang="zh-TW" altLang="en-US" dirty="0" smtClean="0"/>
              <a:t>計算軌跡</a:t>
            </a:r>
            <a:endParaRPr lang="en-US" altLang="zh-TW" dirty="0"/>
          </a:p>
          <a:p>
            <a:r>
              <a:rPr lang="zh-TW" altLang="en-US" dirty="0"/>
              <a:t>並</a:t>
            </a:r>
            <a:r>
              <a:rPr lang="zh-TW" altLang="en-US" dirty="0" smtClean="0"/>
              <a:t>將結果傳回，完成動畫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2582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080" y="1958037"/>
            <a:ext cx="5296639" cy="43440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7760" y="367050"/>
            <a:ext cx="2730718" cy="62773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b="1" dirty="0"/>
              <a:t>rose</a:t>
            </a:r>
            <a:r>
              <a:rPr lang="en-US" altLang="zh-TW" dirty="0"/>
              <a:t> or </a:t>
            </a:r>
            <a:r>
              <a:rPr lang="en-US" altLang="zh-TW" b="1" dirty="0" err="1"/>
              <a:t>rhodonea</a:t>
            </a:r>
            <a:r>
              <a:rPr lang="en-US" altLang="zh-TW" b="1" dirty="0"/>
              <a:t> curve</a:t>
            </a:r>
            <a:r>
              <a:rPr lang="en-US" altLang="zh-TW" dirty="0"/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74886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215" y="203762"/>
            <a:ext cx="5756219" cy="63487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49164" y="5468470"/>
            <a:ext cx="2867025" cy="381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33593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5" y="114449"/>
            <a:ext cx="7839668" cy="659164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4425" y="0"/>
            <a:ext cx="7886700" cy="1325563"/>
          </a:xfrm>
        </p:spPr>
        <p:txBody>
          <a:bodyPr/>
          <a:lstStyle/>
          <a:p>
            <a:pPr algn="r"/>
            <a:r>
              <a:rPr lang="en-US" altLang="zh-TW" dirty="0" smtClean="0"/>
              <a:t>rose.html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700" y="2524247"/>
            <a:ext cx="6306430" cy="22577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5867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Explained in these examples</a:t>
            </a:r>
          </a:p>
          <a:p>
            <a:pPr lvl="1"/>
            <a:r>
              <a:rPr lang="en-US" altLang="zh-TW" dirty="0" err="1" smtClean="0"/>
              <a:t>callShell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callShellWithServerAndThree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roseCurve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vectorNorm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gameServer</a:t>
            </a:r>
            <a:endParaRPr lang="en-US" altLang="zh-TW" dirty="0" smtClean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674" y="1219474"/>
            <a:ext cx="484632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069017" y="757650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hlinkClick r:id="rId3"/>
              </a:rPr>
              <a:t>Github</a:t>
            </a:r>
            <a:r>
              <a:rPr lang="en-US" altLang="zh-TW" dirty="0" smtClean="0">
                <a:hlinkClick r:id="rId3"/>
              </a:rPr>
              <a:t> repository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4067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890" y="174094"/>
            <a:ext cx="5848181" cy="65567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1018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Running…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162175"/>
            <a:ext cx="3114675" cy="3876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76" y="2968999"/>
            <a:ext cx="5140556" cy="1400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7" y="2162175"/>
            <a:ext cx="5934903" cy="590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2307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Vector Norm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說明較複雜的資料 </a:t>
            </a:r>
            <a:r>
              <a:rPr lang="en-US" altLang="zh-TW" dirty="0" smtClean="0"/>
              <a:t>(JSON, array)</a:t>
            </a:r>
            <a:r>
              <a:rPr lang="zh-TW" altLang="en-US" dirty="0" smtClean="0"/>
              <a:t>如何編入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5371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456165"/>
            <a:ext cx="8328820" cy="4797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690014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Desired Interface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79929" y="1690689"/>
            <a:ext cx="4204448" cy="3307977"/>
            <a:chOff x="1174376" y="1918447"/>
            <a:chExt cx="4204448" cy="3307977"/>
          </a:xfrm>
        </p:grpSpPr>
        <p:sp>
          <p:nvSpPr>
            <p:cNvPr id="13" name="矩形 12"/>
            <p:cNvSpPr/>
            <p:nvPr/>
          </p:nvSpPr>
          <p:spPr>
            <a:xfrm>
              <a:off x="1174376" y="1918447"/>
              <a:ext cx="4204448" cy="3307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586753" y="2142565"/>
              <a:ext cx="168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Input a 3-vector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900518" y="2594441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v[0]: 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62879" y="2666159"/>
              <a:ext cx="1085756" cy="2976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900519" y="3087497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v[1]: 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562880" y="3159215"/>
              <a:ext cx="1085756" cy="2976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900521" y="3598485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v[2]: 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562882" y="3670203"/>
              <a:ext cx="1085756" cy="2976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76401" y="4249271"/>
              <a:ext cx="1111624" cy="439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Norm = 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021106" y="4249271"/>
              <a:ext cx="1532965" cy="4392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001319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241" y="258815"/>
            <a:ext cx="7960899" cy="37842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899647" y="504687"/>
            <a:ext cx="989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</a:t>
            </a:r>
            <a:r>
              <a:rPr lang="en-US" altLang="zh-TW" sz="2800" dirty="0" smtClean="0">
                <a:hlinkClick r:id="rId3"/>
              </a:rPr>
              <a:t>ref1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241" y="4043082"/>
            <a:ext cx="7163800" cy="26483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89149" y="535464"/>
            <a:ext cx="1090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</a:t>
            </a:r>
            <a:r>
              <a:rPr lang="en-US" altLang="zh-TW" sz="2800" dirty="0" smtClean="0">
                <a:hlinkClick r:id="rId5"/>
              </a:rPr>
              <a:t>ref2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532993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cases: JSON &amp;</a:t>
            </a:r>
            <a:r>
              <a:rPr lang="zh-TW" altLang="en-US" dirty="0"/>
              <a:t>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337" y="1422740"/>
            <a:ext cx="6650468" cy="10219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7988" y="2025046"/>
            <a:ext cx="5319837" cy="3195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3013" y="3169226"/>
            <a:ext cx="6784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query data  { num: '13', 'denom[time]': '1', 'denom[val]': 's' }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063" y="4081209"/>
            <a:ext cx="3785574" cy="7892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79816" y="4550822"/>
            <a:ext cx="4730146" cy="3566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063" y="2511618"/>
            <a:ext cx="7487695" cy="5906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8915" y="5768550"/>
            <a:ext cx="373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query data  { 'v[]': [ '1.1', '2.2', '-3.2' ] }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063" y="5113429"/>
            <a:ext cx="6344535" cy="5525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2572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7261" y="266515"/>
            <a:ext cx="7886700" cy="1325563"/>
          </a:xfrm>
        </p:spPr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261" y="101600"/>
            <a:ext cx="6112810" cy="6657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9300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Statistics Server </a:t>
            </a:r>
            <a:r>
              <a:rPr lang="en-US" altLang="zh-TW" dirty="0" smtClean="0"/>
              <a:t>of </a:t>
            </a:r>
            <a:br>
              <a:rPr lang="en-US" altLang="zh-TW" dirty="0" smtClean="0"/>
            </a:br>
            <a:r>
              <a:rPr lang="en-US" altLang="zh-TW" dirty="0" smtClean="0"/>
              <a:t>Game Action Prediction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簡單的</a:t>
            </a:r>
            <a:r>
              <a:rPr lang="en-US" altLang="zh-TW" dirty="0" smtClean="0"/>
              <a:t>serve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不用</a:t>
            </a:r>
            <a:r>
              <a:rPr lang="en-US" altLang="zh-TW" dirty="0" err="1" smtClean="0"/>
              <a:t>shelljs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用以統計遊戲資</a:t>
            </a:r>
            <a:r>
              <a:rPr lang="zh-TW" altLang="en-US" dirty="0"/>
              <a:t>料</a:t>
            </a:r>
          </a:p>
        </p:txBody>
      </p:sp>
    </p:spTree>
    <p:extLst>
      <p:ext uri="{BB962C8B-B14F-4D97-AF65-F5344CB8AC3E}">
        <p14:creationId xmlns="" xmlns:p14="http://schemas.microsoft.com/office/powerpoint/2010/main" val="20364456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Prototype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0195" y="1592077"/>
            <a:ext cx="3908612" cy="2728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015578" y="1927343"/>
            <a:ext cx="3497846" cy="718997"/>
            <a:chOff x="3931440" y="3055144"/>
            <a:chExt cx="3497846" cy="718997"/>
          </a:xfrm>
        </p:grpSpPr>
        <p:sp>
          <p:nvSpPr>
            <p:cNvPr id="5" name="文字方塊 4"/>
            <p:cNvSpPr txBox="1"/>
            <p:nvPr/>
          </p:nvSpPr>
          <p:spPr>
            <a:xfrm>
              <a:off x="6266788" y="3055144"/>
              <a:ext cx="11624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/100</a:t>
              </a:r>
              <a:endParaRPr lang="zh-TW" altLang="en-US" sz="4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8952" y="3055144"/>
              <a:ext cx="1057836" cy="7189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931440" y="3055144"/>
              <a:ext cx="12811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/>
                <a:t>Win: </a:t>
              </a:r>
              <a:endParaRPr lang="zh-TW" altLang="en-US" sz="4000" dirty="0"/>
            </a:p>
          </p:txBody>
        </p:sp>
      </p:grpSp>
      <p:sp>
        <p:nvSpPr>
          <p:cNvPr id="9" name="圓角矩形 8"/>
          <p:cNvSpPr/>
          <p:nvPr/>
        </p:nvSpPr>
        <p:spPr>
          <a:xfrm>
            <a:off x="1739153" y="3154306"/>
            <a:ext cx="2339788" cy="636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Submit</a:t>
            </a:r>
            <a:endParaRPr lang="zh-TW" altLang="en-US" sz="3200" dirty="0"/>
          </a:p>
        </p:txBody>
      </p:sp>
      <p:sp>
        <p:nvSpPr>
          <p:cNvPr id="10" name="圓角矩形 9"/>
          <p:cNvSpPr/>
          <p:nvPr/>
        </p:nvSpPr>
        <p:spPr>
          <a:xfrm>
            <a:off x="5334000" y="1592077"/>
            <a:ext cx="3550024" cy="31143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414682" y="111162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200346" y="4168588"/>
            <a:ext cx="0" cy="116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248397" y="4787153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38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callShell</a:t>
            </a:r>
            <a:r>
              <a:rPr lang="en-US" altLang="zh-TW" dirty="0" smtClean="0"/>
              <a:t> from node.js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後端的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透過 </a:t>
            </a:r>
            <a:r>
              <a:rPr lang="en-US" altLang="zh-TW" dirty="0" err="1" smtClean="0"/>
              <a:t>shelljs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直接呼叫 </a:t>
            </a:r>
            <a:r>
              <a:rPr lang="en-US" altLang="zh-TW" dirty="0" smtClean="0"/>
              <a:t>main.exe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56714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in Node.js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(of HTML 5) is client-side API. Not available in servers.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err="1" smtClean="0"/>
              <a:t>npm</a:t>
            </a:r>
            <a:r>
              <a:rPr lang="en-US" altLang="zh-TW" dirty="0" smtClean="0"/>
              <a:t> has 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 extension (</a:t>
            </a:r>
            <a:r>
              <a:rPr lang="en-US" altLang="zh-TW" dirty="0" smtClean="0">
                <a:hlinkClick r:id="rId3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23043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956" y="365126"/>
            <a:ext cx="8566568" cy="59729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game.html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83236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main.js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488" y="449636"/>
            <a:ext cx="4905375" cy="2695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488" y="3229721"/>
            <a:ext cx="5382376" cy="3810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5537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13180" y="107577"/>
            <a:ext cx="6260726" cy="6687670"/>
            <a:chOff x="110938" y="-3876395"/>
            <a:chExt cx="8115300" cy="1185932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38" y="-3876395"/>
              <a:ext cx="8115300" cy="682942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123" y="2953030"/>
              <a:ext cx="5201376" cy="5029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203130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974" y="1833465"/>
            <a:ext cx="2369466" cy="2004933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the Directory …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0476" y="13267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Initially …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005168" y="2949388"/>
            <a:ext cx="2201272" cy="4213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594940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2351919"/>
            <a:ext cx="3791479" cy="2800741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782638" y="4239849"/>
            <a:ext cx="1999129" cy="7709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927024" y="4319614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Shelljs</a:t>
            </a:r>
            <a:r>
              <a:rPr lang="en-US" altLang="zh-TW" dirty="0" smtClean="0">
                <a:solidFill>
                  <a:srgbClr val="FF0000"/>
                </a:solidFill>
              </a:rPr>
              <a:t> of </a:t>
            </a:r>
            <a:r>
              <a:rPr lang="en-US" altLang="zh-TW" i="1" dirty="0" smtClean="0">
                <a:solidFill>
                  <a:srgbClr val="FF0000"/>
                </a:solidFill>
              </a:rPr>
              <a:t>any</a:t>
            </a:r>
            <a:r>
              <a:rPr lang="en-US" altLang="zh-TW" dirty="0" smtClean="0">
                <a:solidFill>
                  <a:srgbClr val="FF0000"/>
                </a:solidFill>
              </a:rPr>
              <a:t> (“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”) version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351780" y="370795"/>
            <a:ext cx="122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reference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1473352"/>
              </p:ext>
            </p:extLst>
          </p:nvPr>
        </p:nvGraphicFramePr>
        <p:xfrm>
          <a:off x="782638" y="1347690"/>
          <a:ext cx="7732712" cy="698500"/>
        </p:xfrm>
        <a:graphic>
          <a:graphicData uri="http://schemas.openxmlformats.org/presentationml/2006/ole">
            <p:oleObj spid="_x0000_s1068" r:id="rId5" imgW="7733333" imgH="698413" progId="">
              <p:embed/>
            </p:oleObj>
          </a:graphicData>
        </a:graphic>
      </p:graphicFrame>
      <p:sp>
        <p:nvSpPr>
          <p:cNvPr id="10" name="向右箭號 9"/>
          <p:cNvSpPr/>
          <p:nvPr/>
        </p:nvSpPr>
        <p:spPr>
          <a:xfrm>
            <a:off x="208026" y="2591577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08026" y="2821068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208026" y="4256897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208026" y="3290755"/>
            <a:ext cx="420624" cy="163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39893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024887"/>
            <a:ext cx="6467475" cy="5524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72152" y="1690689"/>
            <a:ext cx="238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You need to install first: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83711" y="3200918"/>
            <a:ext cx="331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after ‘</a:t>
            </a:r>
            <a:r>
              <a:rPr lang="en-US" altLang="zh-TW" dirty="0" err="1" smtClean="0">
                <a:solidFill>
                  <a:srgbClr val="FF0000"/>
                </a:solidFill>
              </a:rPr>
              <a:t>npm</a:t>
            </a:r>
            <a:r>
              <a:rPr lang="en-US" altLang="zh-TW" dirty="0" smtClean="0">
                <a:solidFill>
                  <a:srgbClr val="FF0000"/>
                </a:solidFill>
              </a:rPr>
              <a:t> install</a:t>
            </a:r>
            <a:r>
              <a:rPr lang="en-US" altLang="zh-TW" dirty="0">
                <a:solidFill>
                  <a:srgbClr val="FF0000"/>
                </a:solidFill>
              </a:rPr>
              <a:t>’ got created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4331" y="3596554"/>
            <a:ext cx="3181794" cy="19910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495" y="3234306"/>
            <a:ext cx="2264048" cy="36224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10803" y="2669609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Then …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1622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main.cpp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667" y="91047"/>
            <a:ext cx="5070661" cy="6657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29717" y="1937874"/>
            <a:ext cx="13709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&gt; main.exe 5</a:t>
            </a:r>
          </a:p>
          <a:p>
            <a:r>
              <a:rPr lang="en-US" altLang="zh-TW" dirty="0" smtClean="0"/>
              <a:t>120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49488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有關 </a:t>
            </a:r>
            <a:r>
              <a:rPr lang="en-US" altLang="zh-TW" dirty="0" err="1"/>
              <a:t>argc</a:t>
            </a:r>
            <a:r>
              <a:rPr lang="en-US" altLang="zh-TW" dirty="0"/>
              <a:t> &amp; </a:t>
            </a:r>
            <a:r>
              <a:rPr lang="en-US" altLang="zh-TW" dirty="0" err="1"/>
              <a:t>argv</a:t>
            </a:r>
            <a:r>
              <a:rPr lang="en-US" altLang="zh-TW" dirty="0"/>
              <a:t> (</a:t>
            </a:r>
            <a:r>
              <a:rPr lang="en-US" altLang="zh-TW" dirty="0">
                <a:hlinkClick r:id="rId2"/>
              </a:rPr>
              <a:t>reference</a:t>
            </a:r>
            <a:r>
              <a:rPr lang="en-US" altLang="zh-TW" dirty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650" y="1572012"/>
            <a:ext cx="7827679" cy="29641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87499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athena xmlns="http://schemas.microsoft.com/edu/athena" version="0.1.3082.0">
  <media streamable="true" recordStart="0" recordEnd="77433" recordLength="77433" audioOnly="true" start="0" end="77433" audioFormat="{00001610-0000-0010-8000-00AA00389B71}" audioRate="44100" muted="false" volume="0.8" fadeIn="0" fadeOut="0" videoFormat="{34363248-0000-0010-8000-00AA00389B71}" videoRate="15" videoWidth="256" videoHeight="256"/>
</athena>
</file>

<file path=customXml/item10.xml><?xml version="1.0" encoding="utf-8"?>
<athena xmlns="http://schemas.microsoft.com/edu/athena" version="0.1.3082.0">
  <media streamable="true" recordStart="0" recordEnd="54279" recordLength="81772" audioOnly="true" start="0" end="54279" audioFormat="{00001610-0000-0010-8000-00AA00389B71}" audioRate="44100" muted="false" volume="0.8" fadeIn="0" fadeOut="0" videoFormat="{34363248-0000-0010-8000-00AA00389B71}" videoRate="15" videoWidth="256" videoHeight="256"/>
</athena>
</file>

<file path=customXml/item11.xml><?xml version="1.0" encoding="utf-8"?>
<athena xmlns="http://schemas.microsoft.com/edu/athena" version="0.1.3082.0">
  <media streamable="true" recordStart="0" recordEnd="31114" recordLength="78044" audioOnly="true" start="0" end="31114" audioFormat="{00001610-0000-0010-8000-00AA00389B71}" audioRate="44100" muted="false" volume="0.8" fadeIn="0" fadeOut="0" videoFormat="{34363248-0000-0010-8000-00AA00389B71}" videoRate="15" videoWidth="256" videoHeight="256"/>
</athena>
</file>

<file path=customXml/item12.xml><?xml version="1.0" encoding="utf-8"?>
<athena xmlns="http://schemas.microsoft.com/edu/athena" version="0.1.3082.0">
  <media streamable="true" recordStart="0" recordEnd="41084" recordLength="41128" audioOnly="true" start="0" end="41084" audioFormat="{00001610-0000-0010-8000-00AA00389B71}" audioRate="44100" muted="false" volume="0.8" fadeIn="0" fadeOut="0" videoFormat="{34363248-0000-0010-8000-00AA00389B71}" videoRate="15" videoWidth="256" videoHeight="256"/>
</athena>
</file>

<file path=customXml/item13.xml><?xml version="1.0" encoding="utf-8"?>
<athena xmlns="http://schemas.microsoft.com/edu/athena" version="0.1.3082.0">
  <media streamable="true" recordStart="0" recordEnd="86064" recordLength="209018" audioOnly="true" start="0" end="86064" audioFormat="{00001610-0000-0010-8000-00AA00389B71}" audioRate="44100" muted="false" volume="0.8" fadeIn="0" fadeOut="0" videoFormat="{34363248-0000-0010-8000-00AA00389B71}" videoRate="15" videoWidth="256" videoHeight="256"/>
</athena>
</file>

<file path=customXml/item14.xml><?xml version="1.0" encoding="utf-8"?>
<athena xmlns="http://schemas.microsoft.com/edu/athena" version="0.1.3082.0">
  <media streamable="true" recordStart="0" recordEnd="23523" recordLength="23563" audioOnly="true" start="0" end="23523" audioFormat="{00001610-0000-0010-8000-00AA00389B71}" audioRate="44100" muted="false" volume="0.8" fadeIn="0" fadeOut="0" videoFormat="{34363248-0000-0010-8000-00AA00389B71}" videoRate="15" videoWidth="256" videoHeight="256"/>
</athena>
</file>

<file path=customXml/item15.xml><?xml version="1.0" encoding="utf-8"?>
<athena xmlns="http://schemas.microsoft.com/edu/athena" version="0.1.3082.0">
  <media streamable="true" recordStart="0" recordEnd="36868" recordLength="36891" audioOnly="true" start="0" end="36868" audioFormat="{00001610-0000-0010-8000-00AA00389B71}" audioRate="44100" muted="false" volume="0.8" fadeIn="0" fadeOut="0" videoFormat="{34363248-0000-0010-8000-00AA00389B71}" videoRate="15" videoWidth="256" videoHeight="256"/>
</athena>
</file>

<file path=customXml/item16.xml><?xml version="1.0" encoding="utf-8"?>
<athena xmlns="http://schemas.microsoft.com/edu/athena" version="0.1.3082.0">
  <media streamable="true" recordStart="0" recordEnd="79229" recordLength="79243" audioOnly="true" start="0" end="79229" audioFormat="{00001610-0000-0010-8000-00AA00389B71}" audioRate="44100" muted="false" volume="0.8" fadeIn="0" fadeOut="0" videoFormat="{34363248-0000-0010-8000-00AA00389B71}" videoRate="15" videoWidth="256" videoHeight="256"/>
</athena>
</file>

<file path=customXml/item17.xml><?xml version="1.0" encoding="utf-8"?>
<athena xmlns="http://schemas.microsoft.com/edu/athena" version="0.1.3082.0">
  <media streamable="true" recordStart="0" recordEnd="31547" recordLength="31578" audioOnly="true" start="0" end="31547" audioFormat="{00001610-0000-0010-8000-00AA00389B71}" audioRate="44100" muted="false" volume="0.8" fadeIn="0" fadeOut="0" videoFormat="{34363248-0000-0010-8000-00AA00389B71}" videoRate="15" videoWidth="256" videoHeight="256"/>
</athena>
</file>

<file path=customXml/item18.xml><?xml version="1.0" encoding="utf-8"?>
<athena xmlns="http://schemas.microsoft.com/edu/athena" version="0.1.3082.0">
  <media streamable="true" recordStart="0" recordEnd="236879" recordLength="236895" audioOnly="true" start="0" end="236879" audioFormat="{00001610-0000-0010-8000-00AA00389B71}" audioRate="44100" muted="false" volume="0.8" fadeIn="0" fadeOut="0" videoFormat="{34363248-0000-0010-8000-00AA00389B71}" videoRate="15" videoWidth="256" videoHeight="256"/>
</athena>
</file>

<file path=customXml/item19.xml><?xml version="1.0" encoding="utf-8"?>
<athena xmlns="http://schemas.microsoft.com/edu/athena" version="0.1.3082.0">
  <media streamable="true" recordStart="0" recordEnd="64849" recordLength="64877" audioOnly="true" start="0" end="64849" audioFormat="{00001610-0000-0010-8000-00AA00389B71}" audioRate="44100" muted="false" volume="0.8" fadeIn="0" fadeOut="0" videoFormat="{34363248-0000-0010-8000-00AA00389B71}" videoRate="15" videoWidth="256" videoHeight="256"/>
</athena>
</file>

<file path=customXml/item2.xml><?xml version="1.0" encoding="utf-8"?>
<athena xmlns="http://schemas.microsoft.com/edu/athena" version="0.1.3082.0">
  <media streamable="true" recordStart="0" recordEnd="32226" recordLength="32247" audioOnly="true" start="0" end="32226" audioFormat="{00001610-0000-0010-8000-00AA00389B71}" audioRate="44100" muted="false" volume="0.8" fadeIn="0" fadeOut="0" videoFormat="{34363248-0000-0010-8000-00AA00389B71}" videoRate="15" videoWidth="256" videoHeight="256"/>
</athena>
</file>

<file path=customXml/item20.xml><?xml version="1.0" encoding="utf-8"?>
<athena xmlns="http://schemas.microsoft.com/edu/athena" version="0.1.3082.0">
  <media streamable="true" recordStart="0" recordEnd="29503" recordLength="29537" audioOnly="true" start="0" end="29503" audioFormat="{00001610-0000-0010-8000-00AA00389B71}" audioRate="44100" muted="false" volume="0.8" fadeIn="0" fadeOut="0" videoFormat="{34363248-0000-0010-8000-00AA00389B71}" videoRate="15" videoWidth="256" videoHeight="256"/>
</athena>
</file>

<file path=customXml/item21.xml><?xml version="1.0" encoding="utf-8"?>
<athena xmlns="http://schemas.microsoft.com/edu/athena" version="0.1.3082.0">
  <media streamable="true" recordStart="0" recordEnd="30685" recordLength="30714" audioOnly="true" start="0" end="30685" audioFormat="{00001610-0000-0010-8000-00AA00389B71}" audioRate="44100" muted="false" volume="0.8" fadeIn="0" fadeOut="0" videoFormat="{34363248-0000-0010-8000-00AA00389B71}" videoRate="15" videoWidth="256" videoHeight="256"/>
</athena>
</file>

<file path=customXml/item22.xml><?xml version="1.0" encoding="utf-8"?>
<athena xmlns="http://schemas.microsoft.com/edu/athena" version="0.1.3082.0">
  <media streamable="true" recordStart="0" recordEnd="33389" recordLength="33407" audioOnly="true" start="0" end="33389" audioFormat="{00001610-0000-0010-8000-00AA00389B71}" audioRate="44100" muted="false" volume="0.8" fadeIn="0" fadeOut="0" videoFormat="{34363248-0000-0010-8000-00AA00389B71}" videoRate="15" videoWidth="256" videoHeight="256"/>
</athena>
</file>

<file path=customXml/item23.xml><?xml version="1.0" encoding="utf-8"?>
<athena xmlns="http://schemas.microsoft.com/edu/athena" version="0.1.3082.0">
  <media streamable="true" recordStart="0" recordEnd="12477" recordLength="12522" audioOnly="true" start="0" end="12477" audioFormat="{00001610-0000-0010-8000-00AA00389B71}" audioRate="44100" muted="false" volume="0.8" fadeIn="0" fadeOut="0" videoFormat="{34363248-0000-0010-8000-00AA00389B71}" videoRate="15" videoWidth="256" videoHeight="256"/>
</athena>
</file>

<file path=customXml/item24.xml><?xml version="1.0" encoding="utf-8"?>
<athena xmlns="http://schemas.microsoft.com/edu/athena" version="0.1.3082.0">
  <media streamable="true" recordStart="0" recordEnd="14966" recordLength="14998" audioOnly="true" start="0" end="14966" audioFormat="{00001610-0000-0010-8000-00AA00389B71}" audioRate="44100" muted="false" volume="0.8" fadeIn="0" fadeOut="0" videoFormat="{34363248-0000-0010-8000-00AA00389B71}" videoRate="15" videoWidth="256" videoHeight="256"/>
</athena>
</file>

<file path=customXml/item25.xml><?xml version="1.0" encoding="utf-8"?>
<athena xmlns="http://schemas.microsoft.com/edu/athena" version="0.1.3082.0">
  <media streamable="true" recordStart="0" recordEnd="28744" recordLength="28796" audioOnly="true" start="0" end="28744" audioFormat="{00001610-0000-0010-8000-00AA00389B71}" audioRate="44100" muted="false" volume="0.8" fadeIn="0" fadeOut="0" videoFormat="{34363248-0000-0010-8000-00AA00389B71}" videoRate="15" videoWidth="256" videoHeight="256"/>
</athena>
</file>

<file path=customXml/item26.xml><?xml version="1.0" encoding="utf-8"?>
<athena xmlns="http://schemas.microsoft.com/edu/athena" version="0.1.3082.0">
  <media streamable="true" recordStart="0" recordEnd="20958" recordLength="20971" audioOnly="true" start="0" end="20958" audioFormat="{00001610-0000-0010-8000-00AA00389B71}" audioRate="44100" muted="false" volume="0.8" fadeIn="0" fadeOut="0" videoFormat="{34363248-0000-0010-8000-00AA00389B71}" videoRate="15" videoWidth="256" videoHeight="256"/>
</athena>
</file>

<file path=customXml/item27.xml><?xml version="1.0" encoding="utf-8"?>
<athena xmlns="http://schemas.microsoft.com/edu/athena" version="0.1.3082.0">
  <media streamable="true" recordStart="54279" recordEnd="81749" recordLength="81772" audioOnly="true" start="54279" end="81749" audioFormat="{00001610-0000-0010-8000-00AA00389B71}" audioRate="44100" muted="false" volume="0.8" fadeIn="0" fadeOut="0" videoFormat="{34363248-0000-0010-8000-00AA00389B71}" videoRate="15" videoWidth="256" videoHeight="256"/>
</athena>
</file>

<file path=customXml/item28.xml><?xml version="1.0" encoding="utf-8"?>
<athena xmlns="http://schemas.microsoft.com/edu/athena" version="0.1.3082.0">
  <media streamable="true" recordStart="0" recordEnd="29368" recordLength="29393" audioOnly="true" start="0" end="29368" audioFormat="{00001610-0000-0010-8000-00AA00389B71}" audioRate="44100" muted="false" volume="0.8" fadeIn="0" fadeOut="0" videoFormat="{34363248-0000-0010-8000-00AA00389B71}" videoRate="15" videoWidth="256" videoHeight="256"/>
</athena>
</file>

<file path=customXml/item29.xml><?xml version="1.0" encoding="utf-8"?>
<athena xmlns="http://schemas.microsoft.com/edu/athena" version="0.1.3082.0">
  <media streamable="true" recordStart="0" recordEnd="50959" recordLength="50971" audioOnly="true" start="0" end="50959" audioFormat="{00001610-0000-0010-8000-00AA00389B71}" audioRate="44100" muted="false" volume="0.8" fadeIn="0" fadeOut="0" videoFormat="{34363248-0000-0010-8000-00AA00389B71}" videoRate="15" videoWidth="256" videoHeight="256"/>
</athena>
</file>

<file path=customXml/item3.xml><?xml version="1.0" encoding="utf-8"?>
<athena xmlns="http://schemas.microsoft.com/edu/athena" version="0.1.3082.0">
  <media streamable="true" recordStart="86064" recordEnd="208984" recordLength="209018" audioOnly="true" start="86064" end="208984" audioFormat="{00001610-0000-0010-8000-00AA00389B71}" audioRate="44100" muted="false" volume="0.8" fadeIn="0" fadeOut="0" videoFormat="{34363248-0000-0010-8000-00AA00389B71}" videoRate="15" videoWidth="256" videoHeight="256"/>
</athena>
</file>

<file path=customXml/item30.xml><?xml version="1.0" encoding="utf-8"?>
<athena xmlns="http://schemas.microsoft.com/edu/athena" version="0.1.3082.0">
  <media streamable="true" recordStart="0" recordEnd="87310" recordLength="87348" audioOnly="true" start="0" end="87310" audioFormat="{00001610-0000-0010-8000-00AA00389B71}" audioRate="44100" muted="false" volume="0.8" fadeIn="0" fadeOut="0" videoFormat="{34363248-0000-0010-8000-00AA00389B71}" videoRate="15" videoWidth="256" videoHeight="256"/>
</athena>
</file>

<file path=customXml/item31.xml><?xml version="1.0" encoding="utf-8"?>
<athena xmlns="http://schemas.microsoft.com/edu/athena" version="0.1.3082.0">
  <media streamable="true" recordStart="63133" recordEnd="186445" recordLength="186500" audioOnly="true" start="63133" end="186445" audioFormat="{00001610-0000-0010-8000-00AA00389B71}" audioRate="44100" muted="false" volume="0.8" fadeIn="0" fadeOut="0" videoFormat="{34363248-0000-0010-8000-00AA00389B71}" videoRate="15" videoWidth="256" videoHeight="256"/>
</athena>
</file>

<file path=customXml/item32.xml><?xml version="1.0" encoding="utf-8"?>
<athena xmlns="http://schemas.microsoft.com/edu/athena" version="0.1.3082.0">
  <media streamable="true" recordStart="0" recordEnd="46704" recordLength="46713" audioOnly="true" start="0" end="46704" audioFormat="{00001610-0000-0010-8000-00AA00389B71}" audioRate="44100" muted="false" volume="0.8" fadeIn="0" fadeOut="0" videoFormat="{34363248-0000-0010-8000-00AA00389B71}" videoRate="15" videoWidth="256" videoHeight="256"/>
</athena>
</file>

<file path=customXml/item33.xml><?xml version="1.0" encoding="utf-8"?>
<athena xmlns="http://schemas.microsoft.com/edu/athena" version="0.1.3082.0">
  <media streamable="true" recordStart="0" recordEnd="87228" recordLength="87258" audioOnly="true" start="0" end="87228" audioFormat="{00001610-0000-0010-8000-00AA00389B71}" audioRate="44100" muted="false" volume="0.8" fadeIn="0" fadeOut="0" videoFormat="{34363248-0000-0010-8000-00AA00389B71}" videoRate="15" videoWidth="256" videoHeight="256"/>
</athena>
</file>

<file path=customXml/item34.xml><?xml version="1.0" encoding="utf-8"?>
<athena xmlns="http://schemas.microsoft.com/edu/athena" version="0.1.3082.0">
  <media streamable="true" recordStart="0" recordEnd="35070" recordLength="35114" audioOnly="true" start="0" end="35070" audioFormat="{00001610-0000-0010-8000-00AA00389B71}" audioRate="44100" muted="false" volume="0.8" fadeIn="0" fadeOut="0" videoFormat="{34363248-0000-0010-8000-00AA00389B71}" videoRate="15" videoWidth="256" videoHeight="256"/>
</athena>
</file>

<file path=customXml/item4.xml><?xml version="1.0" encoding="utf-8"?>
<athena xmlns="http://schemas.microsoft.com/edu/athena" version="0.1.3082.0">
  <media streamable="true" recordStart="0" recordEnd="56368" recordLength="56374" audioOnly="true" start="0" end="56368" audioFormat="{00001610-0000-0010-8000-00AA00389B71}" audioRate="44100" muted="false" volume="0.8" fadeIn="0" fadeOut="0" videoFormat="{34363248-0000-0010-8000-00AA00389B71}" videoRate="15" videoWidth="256" videoHeight="256"/>
</athena>
</file>

<file path=customXml/item5.xml><?xml version="1.0" encoding="utf-8"?>
<athena xmlns="http://schemas.microsoft.com/edu/athena" version="0.1.3082.0">
  <media streamable="true" recordStart="0" recordEnd="86261" recordLength="86261" audioOnly="true" start="0" end="86261" audioFormat="{00001610-0000-0010-8000-00AA00389B71}" audioRate="44100" muted="false" volume="0.8" fadeIn="0" fadeOut="0" videoFormat="{34363248-0000-0010-8000-00AA00389B71}" videoRate="15" videoWidth="256" videoHeight="256"/>
</athena>
</file>

<file path=customXml/item6.xml><?xml version="1.0" encoding="utf-8"?>
<athena xmlns="http://schemas.microsoft.com/edu/athena" version="0.1.3082.0">
  <media streamable="true" recordStart="0" recordEnd="59567" recordLength="59605" audioOnly="true" start="0" end="59567" audioFormat="{00001610-0000-0010-8000-00AA00389B71}" audioRate="44100" muted="false" volume="0.8" fadeIn="0" fadeOut="0" videoFormat="{34363248-0000-0010-8000-00AA00389B71}" videoRate="15" videoWidth="256" videoHeight="256"/>
</athena>
</file>

<file path=customXml/item7.xml><?xml version="1.0" encoding="utf-8"?>
<athena xmlns="http://schemas.microsoft.com/edu/athena" version="0.1.3082.0">
  <media streamable="true" recordStart="0" recordEnd="28958" recordLength="28998" audioOnly="true" start="0" end="28958" audioFormat="{00001610-0000-0010-8000-00AA00389B71}" audioRate="44100" muted="false" volume="0.8" fadeIn="0" fadeOut="0" videoFormat="{34363248-0000-0010-8000-00AA00389B71}" videoRate="15" videoWidth="256" videoHeight="256"/>
</athena>
</file>

<file path=customXml/item8.xml><?xml version="1.0" encoding="utf-8"?>
<athena xmlns="http://schemas.microsoft.com/edu/athena" version="0.1.3082.0">
  <media streamable="true" recordStart="0" recordEnd="63133" recordLength="186500" audioOnly="true" start="0" end="63133" audioFormat="{00001610-0000-0010-8000-00AA00389B71}" audioRate="44100" muted="false" volume="0.8" fadeIn="0" fadeOut="0" videoFormat="{34363248-0000-0010-8000-00AA00389B71}" videoRate="15" videoWidth="256" videoHeight="256"/>
</athena>
</file>

<file path=customXml/item9.xml><?xml version="1.0" encoding="utf-8"?>
<athena xmlns="http://schemas.microsoft.com/edu/athena" version="0.1.3082.0">
  <media streamable="true" recordStart="31114" recordEnd="78035" recordLength="78044" audioOnly="true" start="31114" end="78035" audioFormat="{00001610-0000-0010-8000-00AA00389B71}" audioRate="44100" muted="false" volume="0.8" fadeIn="0" fadeOut="0" videoFormat="{34363248-0000-0010-8000-00AA00389B71}" videoRate="15" videoWidth="256" videoHeight="256"/>
</athena>
</file>

<file path=customXml/itemProps1.xml><?xml version="1.0" encoding="utf-8"?>
<ds:datastoreItem xmlns:ds="http://schemas.openxmlformats.org/officeDocument/2006/customXml" ds:itemID="{A5541189-14A5-4891-9622-3F8A5678C075}">
  <ds:schemaRefs>
    <ds:schemaRef ds:uri="http://schemas.microsoft.com/edu/athena"/>
  </ds:schemaRefs>
</ds:datastoreItem>
</file>

<file path=customXml/itemProps10.xml><?xml version="1.0" encoding="utf-8"?>
<ds:datastoreItem xmlns:ds="http://schemas.openxmlformats.org/officeDocument/2006/customXml" ds:itemID="{639B93DD-855D-4228-AAC9-8564FB9E9436}">
  <ds:schemaRefs>
    <ds:schemaRef ds:uri="http://schemas.microsoft.com/edu/athena"/>
  </ds:schemaRefs>
</ds:datastoreItem>
</file>

<file path=customXml/itemProps11.xml><?xml version="1.0" encoding="utf-8"?>
<ds:datastoreItem xmlns:ds="http://schemas.openxmlformats.org/officeDocument/2006/customXml" ds:itemID="{0F38880E-D861-4CB6-8D17-DCAD44C2D579}">
  <ds:schemaRefs>
    <ds:schemaRef ds:uri="http://schemas.microsoft.com/edu/athena"/>
  </ds:schemaRefs>
</ds:datastoreItem>
</file>

<file path=customXml/itemProps12.xml><?xml version="1.0" encoding="utf-8"?>
<ds:datastoreItem xmlns:ds="http://schemas.openxmlformats.org/officeDocument/2006/customXml" ds:itemID="{2DE49841-6EE6-4BC1-A40A-4CDA976F3599}">
  <ds:schemaRefs>
    <ds:schemaRef ds:uri="http://schemas.microsoft.com/edu/athena"/>
  </ds:schemaRefs>
</ds:datastoreItem>
</file>

<file path=customXml/itemProps13.xml><?xml version="1.0" encoding="utf-8"?>
<ds:datastoreItem xmlns:ds="http://schemas.openxmlformats.org/officeDocument/2006/customXml" ds:itemID="{F42A4E94-2AEC-4058-979F-71009D4F0E42}">
  <ds:schemaRefs>
    <ds:schemaRef ds:uri="http://schemas.microsoft.com/edu/athena"/>
  </ds:schemaRefs>
</ds:datastoreItem>
</file>

<file path=customXml/itemProps14.xml><?xml version="1.0" encoding="utf-8"?>
<ds:datastoreItem xmlns:ds="http://schemas.openxmlformats.org/officeDocument/2006/customXml" ds:itemID="{0C2AFC25-3B10-43A9-AE2D-7182C5484189}">
  <ds:schemaRefs>
    <ds:schemaRef ds:uri="http://schemas.microsoft.com/edu/athena"/>
  </ds:schemaRefs>
</ds:datastoreItem>
</file>

<file path=customXml/itemProps15.xml><?xml version="1.0" encoding="utf-8"?>
<ds:datastoreItem xmlns:ds="http://schemas.openxmlformats.org/officeDocument/2006/customXml" ds:itemID="{1988645D-54C6-4DB0-978A-521975BC7C4C}">
  <ds:schemaRefs>
    <ds:schemaRef ds:uri="http://schemas.microsoft.com/edu/athena"/>
  </ds:schemaRefs>
</ds:datastoreItem>
</file>

<file path=customXml/itemProps16.xml><?xml version="1.0" encoding="utf-8"?>
<ds:datastoreItem xmlns:ds="http://schemas.openxmlformats.org/officeDocument/2006/customXml" ds:itemID="{8B2B2DD0-FB6E-4334-9318-F07231596C13}">
  <ds:schemaRefs>
    <ds:schemaRef ds:uri="http://schemas.microsoft.com/edu/athena"/>
  </ds:schemaRefs>
</ds:datastoreItem>
</file>

<file path=customXml/itemProps17.xml><?xml version="1.0" encoding="utf-8"?>
<ds:datastoreItem xmlns:ds="http://schemas.openxmlformats.org/officeDocument/2006/customXml" ds:itemID="{27ACD5CE-D372-49BB-8A54-13A8A973EE19}">
  <ds:schemaRefs>
    <ds:schemaRef ds:uri="http://schemas.microsoft.com/edu/athena"/>
  </ds:schemaRefs>
</ds:datastoreItem>
</file>

<file path=customXml/itemProps18.xml><?xml version="1.0" encoding="utf-8"?>
<ds:datastoreItem xmlns:ds="http://schemas.openxmlformats.org/officeDocument/2006/customXml" ds:itemID="{ED0F5C85-83C4-4E73-A20C-C15C6F947854}">
  <ds:schemaRefs>
    <ds:schemaRef ds:uri="http://schemas.microsoft.com/edu/athena"/>
  </ds:schemaRefs>
</ds:datastoreItem>
</file>

<file path=customXml/itemProps19.xml><?xml version="1.0" encoding="utf-8"?>
<ds:datastoreItem xmlns:ds="http://schemas.openxmlformats.org/officeDocument/2006/customXml" ds:itemID="{490F1AF5-43F7-46FD-B271-300189D064C1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AC214AA3-3B33-4FD9-ABCA-A07F2BD7C6A2}">
  <ds:schemaRefs>
    <ds:schemaRef ds:uri="http://schemas.microsoft.com/edu/athena"/>
  </ds:schemaRefs>
</ds:datastoreItem>
</file>

<file path=customXml/itemProps20.xml><?xml version="1.0" encoding="utf-8"?>
<ds:datastoreItem xmlns:ds="http://schemas.openxmlformats.org/officeDocument/2006/customXml" ds:itemID="{826F0B10-4E73-43B8-AF6E-61067103C376}">
  <ds:schemaRefs>
    <ds:schemaRef ds:uri="http://schemas.microsoft.com/edu/athena"/>
  </ds:schemaRefs>
</ds:datastoreItem>
</file>

<file path=customXml/itemProps21.xml><?xml version="1.0" encoding="utf-8"?>
<ds:datastoreItem xmlns:ds="http://schemas.openxmlformats.org/officeDocument/2006/customXml" ds:itemID="{41FA5A37-E8AA-499D-A6AD-83419A742754}">
  <ds:schemaRefs>
    <ds:schemaRef ds:uri="http://schemas.microsoft.com/edu/athena"/>
  </ds:schemaRefs>
</ds:datastoreItem>
</file>

<file path=customXml/itemProps22.xml><?xml version="1.0" encoding="utf-8"?>
<ds:datastoreItem xmlns:ds="http://schemas.openxmlformats.org/officeDocument/2006/customXml" ds:itemID="{BFFF7F89-9C98-49CD-917D-3F0A62717D1D}">
  <ds:schemaRefs>
    <ds:schemaRef ds:uri="http://schemas.microsoft.com/edu/athena"/>
  </ds:schemaRefs>
</ds:datastoreItem>
</file>

<file path=customXml/itemProps23.xml><?xml version="1.0" encoding="utf-8"?>
<ds:datastoreItem xmlns:ds="http://schemas.openxmlformats.org/officeDocument/2006/customXml" ds:itemID="{91362C6B-4AAC-45EF-A4C2-530C0D7C460E}">
  <ds:schemaRefs>
    <ds:schemaRef ds:uri="http://schemas.microsoft.com/edu/athena"/>
  </ds:schemaRefs>
</ds:datastoreItem>
</file>

<file path=customXml/itemProps24.xml><?xml version="1.0" encoding="utf-8"?>
<ds:datastoreItem xmlns:ds="http://schemas.openxmlformats.org/officeDocument/2006/customXml" ds:itemID="{ACB1D682-978B-4880-945E-47A2D49C95F3}">
  <ds:schemaRefs>
    <ds:schemaRef ds:uri="http://schemas.microsoft.com/edu/athena"/>
  </ds:schemaRefs>
</ds:datastoreItem>
</file>

<file path=customXml/itemProps25.xml><?xml version="1.0" encoding="utf-8"?>
<ds:datastoreItem xmlns:ds="http://schemas.openxmlformats.org/officeDocument/2006/customXml" ds:itemID="{AA01865B-9BFC-471C-9E5F-A4C406471E60}">
  <ds:schemaRefs>
    <ds:schemaRef ds:uri="http://schemas.microsoft.com/edu/athena"/>
  </ds:schemaRefs>
</ds:datastoreItem>
</file>

<file path=customXml/itemProps26.xml><?xml version="1.0" encoding="utf-8"?>
<ds:datastoreItem xmlns:ds="http://schemas.openxmlformats.org/officeDocument/2006/customXml" ds:itemID="{51FDBA2D-97E6-4874-B98E-BCD4CD591174}">
  <ds:schemaRefs>
    <ds:schemaRef ds:uri="http://schemas.microsoft.com/edu/athena"/>
  </ds:schemaRefs>
</ds:datastoreItem>
</file>

<file path=customXml/itemProps27.xml><?xml version="1.0" encoding="utf-8"?>
<ds:datastoreItem xmlns:ds="http://schemas.openxmlformats.org/officeDocument/2006/customXml" ds:itemID="{BBB1A653-77A4-4E25-8612-583868385135}">
  <ds:schemaRefs>
    <ds:schemaRef ds:uri="http://schemas.microsoft.com/edu/athena"/>
  </ds:schemaRefs>
</ds:datastoreItem>
</file>

<file path=customXml/itemProps28.xml><?xml version="1.0" encoding="utf-8"?>
<ds:datastoreItem xmlns:ds="http://schemas.openxmlformats.org/officeDocument/2006/customXml" ds:itemID="{3192CA77-B069-43A8-BCB3-6030D91840AC}">
  <ds:schemaRefs>
    <ds:schemaRef ds:uri="http://schemas.microsoft.com/edu/athena"/>
  </ds:schemaRefs>
</ds:datastoreItem>
</file>

<file path=customXml/itemProps29.xml><?xml version="1.0" encoding="utf-8"?>
<ds:datastoreItem xmlns:ds="http://schemas.openxmlformats.org/officeDocument/2006/customXml" ds:itemID="{ADD23445-7E71-42B1-9270-06655609384C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67905D33-0B38-4733-AADC-EA807E7F50EA}">
  <ds:schemaRefs>
    <ds:schemaRef ds:uri="http://schemas.microsoft.com/edu/athena"/>
  </ds:schemaRefs>
</ds:datastoreItem>
</file>

<file path=customXml/itemProps30.xml><?xml version="1.0" encoding="utf-8"?>
<ds:datastoreItem xmlns:ds="http://schemas.openxmlformats.org/officeDocument/2006/customXml" ds:itemID="{D0B107EE-84BA-4475-A117-9B7C062A307C}">
  <ds:schemaRefs>
    <ds:schemaRef ds:uri="http://schemas.microsoft.com/edu/athena"/>
  </ds:schemaRefs>
</ds:datastoreItem>
</file>

<file path=customXml/itemProps31.xml><?xml version="1.0" encoding="utf-8"?>
<ds:datastoreItem xmlns:ds="http://schemas.openxmlformats.org/officeDocument/2006/customXml" ds:itemID="{2F138ECF-ACB1-48DF-AECC-13096CEB540B}">
  <ds:schemaRefs>
    <ds:schemaRef ds:uri="http://schemas.microsoft.com/edu/athena"/>
  </ds:schemaRefs>
</ds:datastoreItem>
</file>

<file path=customXml/itemProps32.xml><?xml version="1.0" encoding="utf-8"?>
<ds:datastoreItem xmlns:ds="http://schemas.openxmlformats.org/officeDocument/2006/customXml" ds:itemID="{A71C85F6-6DC3-4625-9CE7-DF73DD2FB0F0}">
  <ds:schemaRefs>
    <ds:schemaRef ds:uri="http://schemas.microsoft.com/edu/athena"/>
  </ds:schemaRefs>
</ds:datastoreItem>
</file>

<file path=customXml/itemProps33.xml><?xml version="1.0" encoding="utf-8"?>
<ds:datastoreItem xmlns:ds="http://schemas.openxmlformats.org/officeDocument/2006/customXml" ds:itemID="{AD937182-60FF-4595-BB19-6FCC6503E32F}">
  <ds:schemaRefs>
    <ds:schemaRef ds:uri="http://schemas.microsoft.com/edu/athena"/>
  </ds:schemaRefs>
</ds:datastoreItem>
</file>

<file path=customXml/itemProps34.xml><?xml version="1.0" encoding="utf-8"?>
<ds:datastoreItem xmlns:ds="http://schemas.openxmlformats.org/officeDocument/2006/customXml" ds:itemID="{D29C7F61-1269-486D-87AA-A84DDA5228EC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DF9A3FEB-67E3-48FA-95E3-65C6833072FB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59133281-B5AD-4771-841E-43D6EC5C987E}">
  <ds:schemaRefs>
    <ds:schemaRef ds:uri="http://schemas.microsoft.com/edu/athena"/>
  </ds:schemaRefs>
</ds:datastoreItem>
</file>

<file path=customXml/itemProps6.xml><?xml version="1.0" encoding="utf-8"?>
<ds:datastoreItem xmlns:ds="http://schemas.openxmlformats.org/officeDocument/2006/customXml" ds:itemID="{00CB388A-95F4-4B47-8524-38D427EC0061}">
  <ds:schemaRefs>
    <ds:schemaRef ds:uri="http://schemas.microsoft.com/edu/athena"/>
  </ds:schemaRefs>
</ds:datastoreItem>
</file>

<file path=customXml/itemProps7.xml><?xml version="1.0" encoding="utf-8"?>
<ds:datastoreItem xmlns:ds="http://schemas.openxmlformats.org/officeDocument/2006/customXml" ds:itemID="{521AD9D3-150F-439D-988C-1A417B19A65F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15E0153C-9944-409E-AEA4-56C2660C4180}">
  <ds:schemaRefs>
    <ds:schemaRef ds:uri="http://schemas.microsoft.com/edu/athena"/>
  </ds:schemaRefs>
</ds:datastoreItem>
</file>

<file path=customXml/itemProps9.xml><?xml version="1.0" encoding="utf-8"?>
<ds:datastoreItem xmlns:ds="http://schemas.openxmlformats.org/officeDocument/2006/customXml" ds:itemID="{7B12E289-EFDA-4253-B0AC-E634323F7EE7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11497</TotalTime>
  <Words>493</Words>
  <Application>Microsoft Office PowerPoint</Application>
  <PresentationFormat>如螢幕大小 (4:3)</PresentationFormat>
  <Paragraphs>134</Paragraphs>
  <Slides>43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Office 佈景主題</vt:lpstr>
      <vt:lpstr>Node.js, shelljs, Three.js</vt:lpstr>
      <vt:lpstr>Node.js &amp; NPM</vt:lpstr>
      <vt:lpstr>Content</vt:lpstr>
      <vt:lpstr>callShell from node.js</vt:lpstr>
      <vt:lpstr>In the Directory …</vt:lpstr>
      <vt:lpstr>package.JSON</vt:lpstr>
      <vt:lpstr>投影片 7</vt:lpstr>
      <vt:lpstr>main.cpp</vt:lpstr>
      <vt:lpstr>有關 argc &amp; argv (reference) </vt:lpstr>
      <vt:lpstr>main.js</vt:lpstr>
      <vt:lpstr>投影片 11</vt:lpstr>
      <vt:lpstr>Require: global vs. local</vt:lpstr>
      <vt:lpstr>callShellWithServer</vt:lpstr>
      <vt:lpstr>HTTP: GET &amp; POST (reference)</vt:lpstr>
      <vt:lpstr>投影片 15</vt:lpstr>
      <vt:lpstr>main.js</vt:lpstr>
      <vt:lpstr>Running …</vt:lpstr>
      <vt:lpstr>callShellWithServerAndThree</vt:lpstr>
      <vt:lpstr>package.json (same as before)</vt:lpstr>
      <vt:lpstr>main.js</vt:lpstr>
      <vt:lpstr>投影片 21</vt:lpstr>
      <vt:lpstr>Running …</vt:lpstr>
      <vt:lpstr>cube.html</vt:lpstr>
      <vt:lpstr>投影片 24</vt:lpstr>
      <vt:lpstr>投影片 25</vt:lpstr>
      <vt:lpstr>Rose Curve</vt:lpstr>
      <vt:lpstr> rose or rhodonea curve </vt:lpstr>
      <vt:lpstr>main.cpp</vt:lpstr>
      <vt:lpstr>rose.html</vt:lpstr>
      <vt:lpstr>main.js</vt:lpstr>
      <vt:lpstr>Running…</vt:lpstr>
      <vt:lpstr>Vector Norm</vt:lpstr>
      <vt:lpstr>main.cpp</vt:lpstr>
      <vt:lpstr>Desired Interface</vt:lpstr>
      <vt:lpstr>投影片 35</vt:lpstr>
      <vt:lpstr>Two cases: JSON &amp; Array</vt:lpstr>
      <vt:lpstr>main.js</vt:lpstr>
      <vt:lpstr>Statistics Server of  Game Action Prediction</vt:lpstr>
      <vt:lpstr>Prototype</vt:lpstr>
      <vt:lpstr>localStorage in Node.js</vt:lpstr>
      <vt:lpstr>game.html</vt:lpstr>
      <vt:lpstr>main.js</vt:lpstr>
      <vt:lpstr>投影片 43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Jyunming Chen</dc:creator>
  <cp:lastModifiedBy>chiu melody</cp:lastModifiedBy>
  <cp:revision>101</cp:revision>
  <cp:lastPrinted>2015-07-12T06:29:14Z</cp:lastPrinted>
  <dcterms:created xsi:type="dcterms:W3CDTF">2015-07-09T09:31:19Z</dcterms:created>
  <dcterms:modified xsi:type="dcterms:W3CDTF">2016-09-20T12:15:54Z</dcterms:modified>
</cp:coreProperties>
</file>