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69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43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66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9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17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78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737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89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1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5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8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48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3BE8-B1AB-4D53-9C85-C0519E49CE8C}" type="datetimeFigureOut">
              <a:rPr lang="zh-TW" altLang="en-US" smtClean="0"/>
              <a:t>2019/6/19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0BCFC-00B9-48B3-A818-7EC3D0D02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33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1522F-8049-4BA3-ABBC-57A00937F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Lab4-2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012FDC-6234-473F-87FC-BBFA99FC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0452048</a:t>
            </a:r>
            <a:r>
              <a:rPr lang="zh-TW" altLang="en-US" dirty="0"/>
              <a:t>沈冠瑜</a:t>
            </a:r>
          </a:p>
        </p:txBody>
      </p:sp>
    </p:spTree>
    <p:extLst>
      <p:ext uri="{BB962C8B-B14F-4D97-AF65-F5344CB8AC3E}">
        <p14:creationId xmlns:p14="http://schemas.microsoft.com/office/powerpoint/2010/main" val="4738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BDA6D-5175-4262-B0C7-AC556A45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 err="1"/>
              <a:t>FileSystem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43BA472-0478-4AB6-AA1A-05E47EFAB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237" y="2941567"/>
            <a:ext cx="7047525" cy="20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2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091BD-8D07-4808-A637-2270F761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FSBL//</a:t>
            </a:r>
            <a:r>
              <a:rPr lang="zh-TW" altLang="en-US" dirty="0"/>
              <a:t>製作</a:t>
            </a:r>
            <a:r>
              <a:rPr lang="en-US" altLang="zh-TW" dirty="0" err="1"/>
              <a:t>boot.bin</a:t>
            </a:r>
            <a:r>
              <a:rPr lang="en-US" altLang="zh-TW" dirty="0"/>
              <a:t>//SD</a:t>
            </a:r>
            <a:r>
              <a:rPr lang="zh-TW" altLang="en-US" dirty="0"/>
              <a:t>卡開機檔案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2932CF-858F-40C0-929D-623632FD9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353" y="2194850"/>
            <a:ext cx="7339293" cy="4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81F31-EE18-4015-8D78-A5FCE742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3E64C1-7AA6-4DF2-ACA5-EE7AC9F7C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53" y="2462552"/>
            <a:ext cx="6293917" cy="3541712"/>
          </a:xfrm>
        </p:spPr>
      </p:pic>
    </p:spTree>
    <p:extLst>
      <p:ext uri="{BB962C8B-B14F-4D97-AF65-F5344CB8AC3E}">
        <p14:creationId xmlns:p14="http://schemas.microsoft.com/office/powerpoint/2010/main" val="209383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32D14-52DC-4CF7-86A3-857D6893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Uboot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CA7D427-3027-4027-B417-6D693B26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390" y="1782950"/>
            <a:ext cx="9286043" cy="495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1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3D2BE-B626-4934-86FB-3B4B2591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Linux Kernel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EB8320E-99A5-48DA-BFF3-562466D43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63" y="1938768"/>
            <a:ext cx="8914697" cy="47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E5A8E-2D84-4EBB-A40A-38B03962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/>
              <a:t>DeviceTree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0908D8A-4371-4653-9821-396580744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480" y="1870325"/>
            <a:ext cx="9035039" cy="48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426DA-BE24-49F4-915A-888780C4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Uboot</a:t>
            </a:r>
            <a:r>
              <a:rPr lang="zh-TW" altLang="en-US" dirty="0"/>
              <a:t>－設定環境變數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A0C46F-4A61-4886-8233-D190786A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26" y="2965143"/>
            <a:ext cx="10658547" cy="16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0D381-2AF1-4C6F-8F30-E6DA293E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Uboot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22B2A76-0421-4133-B569-7F97BA2B1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329" y="1813002"/>
            <a:ext cx="8896165" cy="47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6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5D312-8432-4244-A29A-38D7C181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kernel</a:t>
            </a:r>
            <a:r>
              <a:rPr lang="zh-TW" altLang="en-US" dirty="0"/>
              <a:t>－設定環境變數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32D548-E85A-48DE-9BDE-29065AF5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124" y="1849993"/>
            <a:ext cx="8164575" cy="48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A30A-2BCA-4F71-BB74-3BE2DD0A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kernel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3FB2A1B-75E2-44E4-9246-1B8C6D1FC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277" y="2097088"/>
            <a:ext cx="5262269" cy="46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0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35A48-CC62-41EF-8EFF-532C9A89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DeviceTree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AAA952-C043-4ADC-98EE-F435FBB4A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944" y="1820199"/>
            <a:ext cx="5362111" cy="476355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6D570A7-838C-42F9-9618-53799544A56D}"/>
              </a:ext>
            </a:extLst>
          </p:cNvPr>
          <p:cNvSpPr/>
          <p:nvPr/>
        </p:nvSpPr>
        <p:spPr>
          <a:xfrm>
            <a:off x="6924583" y="5646198"/>
            <a:ext cx="1296139" cy="69245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9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229</TotalTime>
  <Words>43</Words>
  <Application>Microsoft Office PowerPoint</Application>
  <PresentationFormat>寬螢幕</PresentationFormat>
  <Paragraphs>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Tw Cen MT</vt:lpstr>
      <vt:lpstr>電路</vt:lpstr>
      <vt:lpstr>Lab4-2</vt:lpstr>
      <vt:lpstr>下載Uboot</vt:lpstr>
      <vt:lpstr>下載Linux Kernel</vt:lpstr>
      <vt:lpstr>下載DeviceTree</vt:lpstr>
      <vt:lpstr>建立Uboot－設定環境變數</vt:lpstr>
      <vt:lpstr>建立Uboot</vt:lpstr>
      <vt:lpstr>建立kernel－設定環境變數</vt:lpstr>
      <vt:lpstr>建立kernel</vt:lpstr>
      <vt:lpstr>建立DeviceTree</vt:lpstr>
      <vt:lpstr>製作FileSystem</vt:lpstr>
      <vt:lpstr>建立FSBL//製作boot.bin//SD卡開機檔案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Lab4-2</dc:title>
  <dc:creator>Shen Darren</dc:creator>
  <cp:lastModifiedBy>Shen Darren</cp:lastModifiedBy>
  <cp:revision>7</cp:revision>
  <dcterms:created xsi:type="dcterms:W3CDTF">2019-06-19T13:24:17Z</dcterms:created>
  <dcterms:modified xsi:type="dcterms:W3CDTF">2019-06-19T17:14:06Z</dcterms:modified>
</cp:coreProperties>
</file>