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7.png"/><Relationship Id="rId3" Type="http://schemas.openxmlformats.org/officeDocument/2006/relationships/image" Target="../media/image08.gif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0.png"/><Relationship Id="rId3" Type="http://schemas.openxmlformats.org/officeDocument/2006/relationships/image" Target="../media/image03.jpg"/><Relationship Id="rId6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5700" y="2481450"/>
            <a:ext cx="9155100" cy="792899"/>
          </a:xfrm>
          <a:prstGeom prst="rect">
            <a:avLst/>
          </a:prstGeom>
          <a:solidFill>
            <a:srgbClr val="15658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ctrTitle"/>
          </p:nvPr>
        </p:nvSpPr>
        <p:spPr>
          <a:xfrm>
            <a:off x="1399575" y="2381100"/>
            <a:ext cx="6366600" cy="9869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</a:rPr>
              <a:t>ITS60630 UIPG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3964825"/>
            <a:ext cx="7772400" cy="6711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en" sz="2200">
                <a:solidFill>
                  <a:srgbClr val="156580"/>
                </a:solidFill>
              </a:rPr>
              <a:t>Norman Low</a:t>
            </a:r>
          </a:p>
        </p:txBody>
      </p:sp>
      <p:sp>
        <p:nvSpPr>
          <p:cNvPr id="33" name="Shape 33"/>
          <p:cNvSpPr/>
          <p:nvPr/>
        </p:nvSpPr>
        <p:spPr>
          <a:xfrm>
            <a:off x="-5550" y="4635925"/>
            <a:ext cx="9155100" cy="99900"/>
          </a:xfrm>
          <a:prstGeom prst="rect">
            <a:avLst/>
          </a:prstGeom>
          <a:solidFill>
            <a:srgbClr val="F26D6A"/>
          </a:solidFill>
          <a:ln cap="flat" cmpd="sng" w="19050">
            <a:solidFill>
              <a:srgbClr val="F26D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-5550" y="4788325"/>
            <a:ext cx="9155100" cy="99900"/>
          </a:xfrm>
          <a:prstGeom prst="rect">
            <a:avLst/>
          </a:prstGeom>
          <a:solidFill>
            <a:srgbClr val="86C587"/>
          </a:solidFill>
          <a:ln cap="flat" cmpd="sng" w="19050">
            <a:solidFill>
              <a:srgbClr val="86C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-5550" y="4940725"/>
            <a:ext cx="9155100" cy="99900"/>
          </a:xfrm>
          <a:prstGeom prst="rect">
            <a:avLst/>
          </a:prstGeom>
          <a:solidFill>
            <a:srgbClr val="F3BC52"/>
          </a:solidFill>
          <a:ln cap="flat" cmpd="sng" w="19050">
            <a:solidFill>
              <a:srgbClr val="F3BC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2" type="ctrTitle"/>
          </p:nvPr>
        </p:nvSpPr>
        <p:spPr>
          <a:xfrm>
            <a:off x="685800" y="1002575"/>
            <a:ext cx="7772400" cy="17178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156580"/>
                </a:solidFill>
              </a:rPr>
              <a:t>MOONSHOT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50" y="4635925"/>
            <a:ext cx="9155100" cy="99900"/>
          </a:xfrm>
          <a:prstGeom prst="rect">
            <a:avLst/>
          </a:prstGeom>
          <a:solidFill>
            <a:srgbClr val="F26D6A"/>
          </a:solidFill>
          <a:ln cap="flat" cmpd="sng" w="19050">
            <a:solidFill>
              <a:srgbClr val="F26D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-5550" y="4788325"/>
            <a:ext cx="9155100" cy="99900"/>
          </a:xfrm>
          <a:prstGeom prst="rect">
            <a:avLst/>
          </a:prstGeom>
          <a:solidFill>
            <a:srgbClr val="86C587"/>
          </a:solidFill>
          <a:ln cap="flat" cmpd="sng" w="19050">
            <a:solidFill>
              <a:srgbClr val="86C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5550" y="4940725"/>
            <a:ext cx="9155100" cy="99900"/>
          </a:xfrm>
          <a:prstGeom prst="rect">
            <a:avLst/>
          </a:prstGeom>
          <a:solidFill>
            <a:srgbClr val="F3BC52"/>
          </a:solidFill>
          <a:ln cap="flat" cmpd="sng" w="19050">
            <a:solidFill>
              <a:srgbClr val="F3BC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5700" y="0"/>
            <a:ext cx="9155100" cy="792899"/>
          </a:xfrm>
          <a:prstGeom prst="rect">
            <a:avLst/>
          </a:prstGeom>
          <a:solidFill>
            <a:srgbClr val="15658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type="ctrTitle"/>
          </p:nvPr>
        </p:nvSpPr>
        <p:spPr>
          <a:xfrm>
            <a:off x="640075" y="2933737"/>
            <a:ext cx="7772400" cy="15231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156580"/>
                </a:solidFill>
              </a:rPr>
              <a:t>Moonshot - “Retro shooting game”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b="0" lang="en" sz="1800">
                <a:solidFill>
                  <a:srgbClr val="156580"/>
                </a:solidFill>
              </a:rPr>
              <a:t>Jet fighter must attempt to travel to the moon.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1800">
                <a:solidFill>
                  <a:srgbClr val="156580"/>
                </a:solidFill>
              </a:rPr>
              <a:t>Swarm of UFOs will attack to fail the player. 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 b="0" l="0" r="0" t="46443"/>
          <a:stretch/>
        </p:blipFill>
        <p:spPr>
          <a:xfrm>
            <a:off x="2000250" y="0"/>
            <a:ext cx="5143499" cy="275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5550" y="4635925"/>
            <a:ext cx="9155100" cy="99900"/>
          </a:xfrm>
          <a:prstGeom prst="rect">
            <a:avLst/>
          </a:prstGeom>
          <a:solidFill>
            <a:srgbClr val="F26D6A"/>
          </a:solidFill>
          <a:ln cap="flat" cmpd="sng" w="19050">
            <a:solidFill>
              <a:srgbClr val="F26D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-5550" y="4788325"/>
            <a:ext cx="9155100" cy="99900"/>
          </a:xfrm>
          <a:prstGeom prst="rect">
            <a:avLst/>
          </a:prstGeom>
          <a:solidFill>
            <a:srgbClr val="86C587"/>
          </a:solidFill>
          <a:ln cap="flat" cmpd="sng" w="19050">
            <a:solidFill>
              <a:srgbClr val="86C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-5550" y="4940725"/>
            <a:ext cx="9155100" cy="99900"/>
          </a:xfrm>
          <a:prstGeom prst="rect">
            <a:avLst/>
          </a:prstGeom>
          <a:solidFill>
            <a:srgbClr val="F3BC52"/>
          </a:solidFill>
          <a:ln cap="flat" cmpd="sng" w="19050">
            <a:solidFill>
              <a:srgbClr val="F3BC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ctrTitle"/>
          </p:nvPr>
        </p:nvSpPr>
        <p:spPr>
          <a:xfrm>
            <a:off x="685800" y="0"/>
            <a:ext cx="7772400" cy="14630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156580"/>
                </a:solidFill>
              </a:rPr>
              <a:t>INSPIRATION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26804"/>
          <a:stretch/>
        </p:blipFill>
        <p:spPr>
          <a:xfrm>
            <a:off x="685800" y="1624000"/>
            <a:ext cx="4572000" cy="250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4">
            <a:alphaModFix/>
          </a:blip>
          <a:srcRect b="0" l="28191" r="0" t="0"/>
          <a:stretch/>
        </p:blipFill>
        <p:spPr>
          <a:xfrm>
            <a:off x="5490800" y="1624000"/>
            <a:ext cx="3172700" cy="25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-5550" y="151801"/>
            <a:ext cx="5091899" cy="792899"/>
          </a:xfrm>
          <a:prstGeom prst="rect">
            <a:avLst/>
          </a:prstGeom>
          <a:solidFill>
            <a:srgbClr val="15658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ctrTitle"/>
          </p:nvPr>
        </p:nvSpPr>
        <p:spPr>
          <a:xfrm>
            <a:off x="378982" y="54750"/>
            <a:ext cx="4322999" cy="986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Menu Screen</a:t>
            </a:r>
          </a:p>
        </p:txBody>
      </p:sp>
      <p:sp>
        <p:nvSpPr>
          <p:cNvPr id="63" name="Shape 63"/>
          <p:cNvSpPr/>
          <p:nvPr/>
        </p:nvSpPr>
        <p:spPr>
          <a:xfrm>
            <a:off x="-5550" y="1041750"/>
            <a:ext cx="5091899" cy="99900"/>
          </a:xfrm>
          <a:prstGeom prst="rect">
            <a:avLst/>
          </a:prstGeom>
          <a:solidFill>
            <a:srgbClr val="F26D6A"/>
          </a:solidFill>
          <a:ln cap="flat" cmpd="sng" w="19050">
            <a:solidFill>
              <a:srgbClr val="F26D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5550" y="1194150"/>
            <a:ext cx="5091899" cy="99900"/>
          </a:xfrm>
          <a:prstGeom prst="rect">
            <a:avLst/>
          </a:prstGeom>
          <a:solidFill>
            <a:srgbClr val="86C587"/>
          </a:solidFill>
          <a:ln cap="flat" cmpd="sng" w="19050">
            <a:solidFill>
              <a:srgbClr val="86C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5550" y="1346550"/>
            <a:ext cx="5091899" cy="99900"/>
          </a:xfrm>
          <a:prstGeom prst="rect">
            <a:avLst/>
          </a:prstGeom>
          <a:solidFill>
            <a:srgbClr val="F3BC52"/>
          </a:solidFill>
          <a:ln cap="flat" cmpd="sng" w="19050">
            <a:solidFill>
              <a:srgbClr val="F3BC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224" y="130950"/>
            <a:ext cx="2761674" cy="49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2" type="ctrTitle"/>
          </p:nvPr>
        </p:nvSpPr>
        <p:spPr>
          <a:xfrm>
            <a:off x="670775" y="1848300"/>
            <a:ext cx="3969900" cy="23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buClr>
                <a:srgbClr val="156580"/>
              </a:buClr>
              <a:buSzPct val="100000"/>
              <a:buFont typeface="Arial"/>
              <a:buChar char="●"/>
            </a:pPr>
            <a:r>
              <a:rPr b="0" lang="en" sz="2400">
                <a:solidFill>
                  <a:srgbClr val="156580"/>
                </a:solidFill>
              </a:rPr>
              <a:t>Material Design</a:t>
            </a: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buClr>
                <a:srgbClr val="156580"/>
              </a:buClr>
              <a:buSzPct val="100000"/>
              <a:buFont typeface="Arial"/>
              <a:buChar char="●"/>
            </a:pPr>
            <a:r>
              <a:rPr b="0" lang="en" sz="2400">
                <a:solidFill>
                  <a:srgbClr val="156580"/>
                </a:solidFill>
              </a:rPr>
              <a:t>Simple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-5550" y="151801"/>
            <a:ext cx="5091899" cy="792899"/>
          </a:xfrm>
          <a:prstGeom prst="rect">
            <a:avLst/>
          </a:prstGeom>
          <a:solidFill>
            <a:srgbClr val="15658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type="ctrTitle"/>
          </p:nvPr>
        </p:nvSpPr>
        <p:spPr>
          <a:xfrm>
            <a:off x="378982" y="54750"/>
            <a:ext cx="4322999" cy="986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Gameplay</a:t>
            </a:r>
          </a:p>
        </p:txBody>
      </p:sp>
      <p:sp>
        <p:nvSpPr>
          <p:cNvPr id="74" name="Shape 74"/>
          <p:cNvSpPr/>
          <p:nvPr/>
        </p:nvSpPr>
        <p:spPr>
          <a:xfrm>
            <a:off x="-5550" y="1041750"/>
            <a:ext cx="5091899" cy="99900"/>
          </a:xfrm>
          <a:prstGeom prst="rect">
            <a:avLst/>
          </a:prstGeom>
          <a:solidFill>
            <a:srgbClr val="F26D6A"/>
          </a:solidFill>
          <a:ln cap="flat" cmpd="sng" w="19050">
            <a:solidFill>
              <a:srgbClr val="F26D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-5550" y="1194150"/>
            <a:ext cx="5091899" cy="99900"/>
          </a:xfrm>
          <a:prstGeom prst="rect">
            <a:avLst/>
          </a:prstGeom>
          <a:solidFill>
            <a:srgbClr val="86C587"/>
          </a:solidFill>
          <a:ln cap="flat" cmpd="sng" w="19050">
            <a:solidFill>
              <a:srgbClr val="86C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-5550" y="1346550"/>
            <a:ext cx="5091899" cy="99900"/>
          </a:xfrm>
          <a:prstGeom prst="rect">
            <a:avLst/>
          </a:prstGeom>
          <a:solidFill>
            <a:srgbClr val="F3BC52"/>
          </a:solidFill>
          <a:ln cap="flat" cmpd="sng" w="19050">
            <a:solidFill>
              <a:srgbClr val="F3BC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225" y="133150"/>
            <a:ext cx="2761675" cy="490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123" y="2109894"/>
            <a:ext cx="600419" cy="47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8318" y="2788768"/>
            <a:ext cx="387047" cy="7492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2" type="ctrTitle"/>
          </p:nvPr>
        </p:nvSpPr>
        <p:spPr>
          <a:xfrm>
            <a:off x="3322555" y="1854575"/>
            <a:ext cx="1235700" cy="986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156580"/>
                </a:solidFill>
              </a:rPr>
              <a:t>UFO</a:t>
            </a:r>
          </a:p>
        </p:txBody>
      </p:sp>
      <p:sp>
        <p:nvSpPr>
          <p:cNvPr id="81" name="Shape 81"/>
          <p:cNvSpPr txBox="1"/>
          <p:nvPr>
            <p:ph idx="3" type="ctrTitle"/>
          </p:nvPr>
        </p:nvSpPr>
        <p:spPr>
          <a:xfrm>
            <a:off x="3139674" y="2669925"/>
            <a:ext cx="1414500" cy="986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156580"/>
                </a:solidFill>
              </a:rPr>
              <a:t>Missile</a:t>
            </a:r>
          </a:p>
        </p:txBody>
      </p:sp>
      <p:sp>
        <p:nvSpPr>
          <p:cNvPr id="82" name="Shape 82"/>
          <p:cNvSpPr txBox="1"/>
          <p:nvPr>
            <p:ph idx="4" type="ctrTitle"/>
          </p:nvPr>
        </p:nvSpPr>
        <p:spPr>
          <a:xfrm>
            <a:off x="2046700" y="4251950"/>
            <a:ext cx="1585500" cy="64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156580"/>
                </a:solidFill>
              </a:rPr>
              <a:t>Player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96" y="2194546"/>
            <a:ext cx="2116724" cy="295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-5550" y="151801"/>
            <a:ext cx="5091899" cy="792899"/>
          </a:xfrm>
          <a:prstGeom prst="rect">
            <a:avLst/>
          </a:prstGeom>
          <a:solidFill>
            <a:srgbClr val="15658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type="ctrTitle"/>
          </p:nvPr>
        </p:nvSpPr>
        <p:spPr>
          <a:xfrm>
            <a:off x="378982" y="54750"/>
            <a:ext cx="4322999" cy="986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Sound Editing</a:t>
            </a:r>
          </a:p>
        </p:txBody>
      </p:sp>
      <p:sp>
        <p:nvSpPr>
          <p:cNvPr id="90" name="Shape 90"/>
          <p:cNvSpPr/>
          <p:nvPr/>
        </p:nvSpPr>
        <p:spPr>
          <a:xfrm>
            <a:off x="5217950" y="151800"/>
            <a:ext cx="3926099" cy="99900"/>
          </a:xfrm>
          <a:prstGeom prst="rect">
            <a:avLst/>
          </a:prstGeom>
          <a:solidFill>
            <a:srgbClr val="F26D6A"/>
          </a:solidFill>
          <a:ln cap="flat" cmpd="sng" w="19050">
            <a:solidFill>
              <a:srgbClr val="F26D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5217950" y="304200"/>
            <a:ext cx="3926099" cy="99900"/>
          </a:xfrm>
          <a:prstGeom prst="rect">
            <a:avLst/>
          </a:prstGeom>
          <a:solidFill>
            <a:srgbClr val="86C587"/>
          </a:solidFill>
          <a:ln cap="flat" cmpd="sng" w="19050">
            <a:solidFill>
              <a:srgbClr val="86C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5217950" y="456600"/>
            <a:ext cx="3926099" cy="99900"/>
          </a:xfrm>
          <a:prstGeom prst="rect">
            <a:avLst/>
          </a:prstGeom>
          <a:solidFill>
            <a:srgbClr val="F3BC52"/>
          </a:solidFill>
          <a:ln cap="flat" cmpd="sng" w="19050">
            <a:solidFill>
              <a:srgbClr val="F3BC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4870" l="0" r="0" t="0"/>
          <a:stretch/>
        </p:blipFill>
        <p:spPr>
          <a:xfrm>
            <a:off x="754400" y="1117950"/>
            <a:ext cx="7212326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