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1" autoAdjust="0"/>
    <p:restoredTop sz="94660"/>
  </p:normalViewPr>
  <p:slideViewPr>
    <p:cSldViewPr snapToGrid="0">
      <p:cViewPr>
        <p:scale>
          <a:sx n="75" d="100"/>
          <a:sy n="75" d="100"/>
        </p:scale>
        <p:origin x="4242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90BF9-8770-471B-876C-487E327C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83961-FC62-4DB4-B3BB-60DE43C8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6AFE1-73BD-4DEF-B6B6-CF6C57FB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28AB5-7AC0-4B5C-87C4-6A35DEB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A268E-797E-4F57-9E20-931BC8F2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93108-19CA-4227-9055-E5DDDA3C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CA84D-D6BD-486A-9121-C62ACA64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4B392-3AD5-420A-829A-AD18382F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1B05DA-A399-407E-A844-FB6298F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5EA1A-2CA8-473E-A0B2-537F6D25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3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197D13-2952-4023-9B60-35C68305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5B9E46-00F7-44D2-8151-488C6F0F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ABD901-71ED-40C5-91F7-8A79319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7F67F-BA0E-4F68-BBE8-50B0C73E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331CB-0CEE-4547-98CE-B362A05C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0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24FB4-8654-4824-B36B-5BC87808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B39DB-2B48-4C53-AC68-D42C94F5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2C7F8B-6D82-4BA4-86AB-0EB4FA4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EFDD1-AA79-41A7-B544-4A9C6BA5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305DE-9F88-4F9B-BAE7-40E85BE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0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58871-73C2-4C20-B841-811BD601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D4A3-073D-4483-9EFE-3967E690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B91D7-7EF6-4104-BCFD-FCC5159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6C98F-776D-43D9-BE1B-945B2A3E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7DD78-AEA7-4888-9708-D1774DC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5A292-0758-4D6C-9708-59E069D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D39C4-6A28-4C40-BDBB-FBCC3092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6DC10B-6F57-4BD1-BAD7-0E155EACC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EAA5A-736D-4CB1-A8BD-82B95246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6F8DE2-8F06-44C8-A08B-167AB14E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05D93-4D40-46CA-9D62-D19CA5F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3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BB937-73EE-4748-8876-6983D639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7299C-73D8-4EBE-9437-B83E2C18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41A71C-FBB9-482F-84E4-C5FD1C51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7482B2-41F5-430B-AC12-6375DA814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EB6555-0FCA-4BC6-8BAC-B6901FAC8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C77349-5674-4977-9152-9CB0DCF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AFEDB9-4E6A-4FD0-ADA1-B63BC983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8DB93A-4581-4839-9093-3AF78C5B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F50F-7FED-4EE8-B952-2C1DA48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675E80-BE46-45DA-92B3-DB39E558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50E60D-A776-41B3-8AA7-B1246127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E355C7-BF09-40B1-BD91-51E322EF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3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ECB0-B055-43C6-B761-C9677193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71946D-6273-47AA-B4F6-BACDF2D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E5581C-7E3D-4B77-A0FC-AF6610A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46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6D42-8A32-4070-A38C-B3EACAFA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01B99-774C-414D-91CE-91F54938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0EF0C6-143C-48BE-AA9A-23658981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6BE4F5-C61D-427F-9E31-A45AE1D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46CA4-31E8-4F90-B8D8-2691197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DC02D-3F8A-4453-B604-C76BAB25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E06F-ECBC-4B1D-9F84-80D11163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A45761-974F-42A4-822E-C48BBE792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049077-CE7A-43F1-AC99-5B205EE0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8B0CCB-CFAF-4940-97C1-9EACF81C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0A486-D2C8-43A4-9307-4055269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05274-B76E-423F-ACD2-F5C4D033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7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3536D6-1873-435E-BCA8-665AE15D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A47EEB-6C82-4972-9588-9B87B95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54359-AA69-4DBA-B8BB-44F6B12DA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0D10-57F8-4832-9C0B-C0873D4D052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63EA3D-F9AD-400A-ACF7-E083F5A2D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A24B2-F403-4AB4-B1C7-8506CD4D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圖片 57">
            <a:extLst>
              <a:ext uri="{FF2B5EF4-FFF2-40B4-BE49-F238E27FC236}">
                <a16:creationId xmlns:a16="http://schemas.microsoft.com/office/drawing/2014/main" id="{71694FAB-BD07-4055-8080-F81E2527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1264920"/>
            <a:ext cx="3108960" cy="3108960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BE31FFE4-E8A6-460C-B7D7-284D06AD43AC}"/>
              </a:ext>
            </a:extLst>
          </p:cNvPr>
          <p:cNvSpPr txBox="1"/>
          <p:nvPr/>
        </p:nvSpPr>
        <p:spPr>
          <a:xfrm>
            <a:off x="3195320" y="5341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https://code.visualstudio.com/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0F0C8A6-82E6-4042-86EC-FAEC59DD46AB}"/>
              </a:ext>
            </a:extLst>
          </p:cNvPr>
          <p:cNvSpPr txBox="1"/>
          <p:nvPr/>
        </p:nvSpPr>
        <p:spPr>
          <a:xfrm>
            <a:off x="3048000" y="4695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70C0"/>
                </a:solidFill>
              </a:rPr>
              <a:t>V</a:t>
            </a:r>
            <a:r>
              <a:rPr lang="zh-TW" altLang="en-US" sz="3600" b="1" dirty="0">
                <a:solidFill>
                  <a:srgbClr val="0070C0"/>
                </a:solidFill>
              </a:rPr>
              <a:t>isual </a:t>
            </a:r>
            <a:r>
              <a:rPr lang="en-US" altLang="zh-TW" sz="3600" b="1" dirty="0">
                <a:solidFill>
                  <a:srgbClr val="0070C0"/>
                </a:solidFill>
              </a:rPr>
              <a:t>S</a:t>
            </a:r>
            <a:r>
              <a:rPr lang="zh-TW" altLang="en-US" sz="3600" b="1" dirty="0">
                <a:solidFill>
                  <a:srgbClr val="0070C0"/>
                </a:solidFill>
              </a:rPr>
              <a:t>tudio </a:t>
            </a:r>
            <a:r>
              <a:rPr lang="en-US" altLang="zh-TW" sz="3600" b="1" dirty="0">
                <a:solidFill>
                  <a:srgbClr val="0070C0"/>
                </a:solidFill>
              </a:rPr>
              <a:t>Code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01D929A7-72BB-4DFB-92E4-5312AC315DC7}"/>
              </a:ext>
            </a:extLst>
          </p:cNvPr>
          <p:cNvGrpSpPr/>
          <p:nvPr/>
        </p:nvGrpSpPr>
        <p:grpSpPr>
          <a:xfrm>
            <a:off x="1629384" y="848524"/>
            <a:ext cx="1752095" cy="1405583"/>
            <a:chOff x="1032543" y="1139422"/>
            <a:chExt cx="1752095" cy="140558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9032036-3FB9-47FB-A717-4D6971B01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466" y="1139422"/>
              <a:ext cx="1036251" cy="1036251"/>
            </a:xfrm>
            <a:prstGeom prst="rect">
              <a:avLst/>
            </a:prstGeom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AADA8FD-6784-4053-8146-586BF528D323}"/>
                </a:ext>
              </a:extLst>
            </p:cNvPr>
            <p:cNvSpPr txBox="1"/>
            <p:nvPr/>
          </p:nvSpPr>
          <p:spPr>
            <a:xfrm>
              <a:off x="1032543" y="2175673"/>
              <a:ext cx="17520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 err="1">
                  <a:solidFill>
                    <a:srgbClr val="000000"/>
                  </a:solidFill>
                  <a:effectLst/>
                  <a:latin typeface="wf_segoe-ui"/>
                </a:rPr>
                <a:t>vscode</a:t>
              </a:r>
              <a:r>
                <a:rPr lang="en-US" altLang="zh-TW" b="1" i="0" dirty="0">
                  <a:solidFill>
                    <a:srgbClr val="000000"/>
                  </a:solidFill>
                  <a:effectLst/>
                  <a:latin typeface="wf_segoe-ui"/>
                </a:rPr>
                <a:t>-icons</a:t>
              </a:r>
              <a:endParaRPr lang="zh-TW" altLang="en-US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370F2E3-24F2-4DF5-9043-1E1E39806BAF}"/>
              </a:ext>
            </a:extLst>
          </p:cNvPr>
          <p:cNvGrpSpPr/>
          <p:nvPr/>
        </p:nvGrpSpPr>
        <p:grpSpPr>
          <a:xfrm>
            <a:off x="6090896" y="627587"/>
            <a:ext cx="3298788" cy="1339662"/>
            <a:chOff x="2094650" y="1205343"/>
            <a:chExt cx="3298788" cy="13396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673A1B5-9E69-48E7-BC1B-E1E7DFB6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055" y="1205343"/>
              <a:ext cx="904410" cy="904410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A29285D-3984-4C44-A3D9-02D33562F98D}"/>
                </a:ext>
              </a:extLst>
            </p:cNvPr>
            <p:cNvSpPr txBox="1"/>
            <p:nvPr/>
          </p:nvSpPr>
          <p:spPr>
            <a:xfrm>
              <a:off x="2094650" y="2175673"/>
              <a:ext cx="32987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>
                  <a:solidFill>
                    <a:srgbClr val="000000"/>
                  </a:solidFill>
                  <a:effectLst/>
                  <a:latin typeface="wf_segoe-ui"/>
                </a:rPr>
                <a:t>Prettier - Code formatter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E8A2480-9082-460C-9709-5A72F1B69D8F}"/>
              </a:ext>
            </a:extLst>
          </p:cNvPr>
          <p:cNvGrpSpPr/>
          <p:nvPr/>
        </p:nvGrpSpPr>
        <p:grpSpPr>
          <a:xfrm>
            <a:off x="4445495" y="559468"/>
            <a:ext cx="1112520" cy="1219570"/>
            <a:chOff x="1432372" y="4655904"/>
            <a:chExt cx="1112520" cy="121957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06E4B4F-8625-4BBA-8D77-7589D708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513" y="4655904"/>
              <a:ext cx="850238" cy="850238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A829988-C8C3-4813-91B8-A6F84B2DD7BE}"/>
                </a:ext>
              </a:extLst>
            </p:cNvPr>
            <p:cNvSpPr txBox="1"/>
            <p:nvPr/>
          </p:nvSpPr>
          <p:spPr>
            <a:xfrm>
              <a:off x="1432372" y="5506142"/>
              <a:ext cx="1112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 err="1">
                  <a:solidFill>
                    <a:srgbClr val="000000"/>
                  </a:solidFill>
                  <a:effectLst/>
                  <a:latin typeface="wf_segoe-ui"/>
                </a:rPr>
                <a:t>Vetur</a:t>
              </a:r>
              <a:endParaRPr lang="zh-TW" altLang="en-US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84FE4F9-5DD3-4AC8-888D-17C03DAF0837}"/>
              </a:ext>
            </a:extLst>
          </p:cNvPr>
          <p:cNvGrpSpPr/>
          <p:nvPr/>
        </p:nvGrpSpPr>
        <p:grpSpPr>
          <a:xfrm>
            <a:off x="1460232" y="2378382"/>
            <a:ext cx="1666942" cy="1775369"/>
            <a:chOff x="507461" y="2321320"/>
            <a:chExt cx="1666942" cy="177536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6B24EAB-11C8-49CB-9FC3-C8049DE22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" y="2321320"/>
              <a:ext cx="1524000" cy="1524000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E566DB5-E897-4AE6-981A-4E218FEF2A2A}"/>
                </a:ext>
              </a:extLst>
            </p:cNvPr>
            <p:cNvSpPr txBox="1"/>
            <p:nvPr/>
          </p:nvSpPr>
          <p:spPr>
            <a:xfrm>
              <a:off x="507461" y="3727357"/>
              <a:ext cx="1666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>
                  <a:effectLst/>
                  <a:latin typeface="wf_segoe-ui"/>
                </a:rPr>
                <a:t>Live Server</a:t>
              </a:r>
              <a:endParaRPr lang="en-US" altLang="zh-TW" b="0" i="0" dirty="0">
                <a:effectLst/>
                <a:latin typeface="wf_segoe-ui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7F85242-B51E-46BA-90AF-49F4E6F986E5}"/>
              </a:ext>
            </a:extLst>
          </p:cNvPr>
          <p:cNvGrpSpPr/>
          <p:nvPr/>
        </p:nvGrpSpPr>
        <p:grpSpPr>
          <a:xfrm>
            <a:off x="3857825" y="2294218"/>
            <a:ext cx="1341120" cy="1627578"/>
            <a:chOff x="2653177" y="2292149"/>
            <a:chExt cx="1341120" cy="16275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DC2BE03-3698-4F7B-9708-BE0EB31C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137" y="2292149"/>
              <a:ext cx="1219200" cy="1219200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C635EBC-E201-471D-92D0-BC84C72752A8}"/>
                </a:ext>
              </a:extLst>
            </p:cNvPr>
            <p:cNvSpPr txBox="1"/>
            <p:nvPr/>
          </p:nvSpPr>
          <p:spPr>
            <a:xfrm>
              <a:off x="2653177" y="3550395"/>
              <a:ext cx="1341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 err="1">
                  <a:solidFill>
                    <a:srgbClr val="000000"/>
                  </a:solidFill>
                  <a:effectLst/>
                  <a:latin typeface="wf_segoe-ui"/>
                </a:rPr>
                <a:t>gitignore</a:t>
              </a:r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100243-9050-46C0-A2CD-C82623ECF05D}"/>
              </a:ext>
            </a:extLst>
          </p:cNvPr>
          <p:cNvGrpSpPr/>
          <p:nvPr/>
        </p:nvGrpSpPr>
        <p:grpSpPr>
          <a:xfrm>
            <a:off x="4955516" y="4226005"/>
            <a:ext cx="2154600" cy="1649481"/>
            <a:chOff x="6295003" y="731520"/>
            <a:chExt cx="2154600" cy="1649481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5E8C180-34E7-4647-A0E1-9DB3D33F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697" y="731520"/>
              <a:ext cx="1219200" cy="1219200"/>
            </a:xfrm>
            <a:prstGeom prst="rect">
              <a:avLst/>
            </a:prstGeom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4EE3899-293F-41A4-8754-BDD03C17C448}"/>
                </a:ext>
              </a:extLst>
            </p:cNvPr>
            <p:cNvSpPr txBox="1"/>
            <p:nvPr/>
          </p:nvSpPr>
          <p:spPr>
            <a:xfrm>
              <a:off x="6295003" y="2011669"/>
              <a:ext cx="215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>
                  <a:effectLst/>
                  <a:latin typeface="wf_segoe-ui"/>
                </a:rPr>
                <a:t>Copy filename</a:t>
              </a:r>
              <a:endParaRPr lang="en-US" altLang="zh-TW" b="0" i="0" dirty="0">
                <a:effectLst/>
                <a:latin typeface="wf_segoe-ui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7AAB72E-F04E-450B-A36F-C945F1E1AFEB}"/>
              </a:ext>
            </a:extLst>
          </p:cNvPr>
          <p:cNvGrpSpPr/>
          <p:nvPr/>
        </p:nvGrpSpPr>
        <p:grpSpPr>
          <a:xfrm>
            <a:off x="8712052" y="2347115"/>
            <a:ext cx="1951416" cy="1586533"/>
            <a:chOff x="3997423" y="4431577"/>
            <a:chExt cx="1951416" cy="1586533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A36A146A-64EB-4F1C-9206-DE79DC7E8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590" y="4431577"/>
              <a:ext cx="1085306" cy="1085306"/>
            </a:xfrm>
            <a:prstGeom prst="rect">
              <a:avLst/>
            </a:prstGeom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7F3BFCA-95A7-431B-B0CE-CB1875CB1B32}"/>
                </a:ext>
              </a:extLst>
            </p:cNvPr>
            <p:cNvSpPr txBox="1"/>
            <p:nvPr/>
          </p:nvSpPr>
          <p:spPr>
            <a:xfrm>
              <a:off x="3997423" y="5648778"/>
              <a:ext cx="19514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>
                  <a:solidFill>
                    <a:srgbClr val="000000"/>
                  </a:solidFill>
                  <a:effectLst/>
                  <a:latin typeface="wf_segoe-ui"/>
                </a:rPr>
                <a:t>Color Highlight</a:t>
              </a:r>
              <a:endParaRPr lang="en-US" altLang="zh-TW" b="0" i="0" dirty="0">
                <a:solidFill>
                  <a:srgbClr val="000000"/>
                </a:solidFill>
                <a:effectLst/>
                <a:latin typeface="wf_segoe-ui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FF199B3-1ECF-4CD2-9C51-C4908EA5EA69}"/>
              </a:ext>
            </a:extLst>
          </p:cNvPr>
          <p:cNvGrpSpPr/>
          <p:nvPr/>
        </p:nvGrpSpPr>
        <p:grpSpPr>
          <a:xfrm>
            <a:off x="1860403" y="4595036"/>
            <a:ext cx="2572294" cy="1587968"/>
            <a:chOff x="3282672" y="4691694"/>
            <a:chExt cx="2572294" cy="1587968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6A8D1A2E-F78B-449C-AF2A-83377FAA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078" y="4691694"/>
              <a:ext cx="1085306" cy="1085306"/>
            </a:xfrm>
            <a:prstGeom prst="rect">
              <a:avLst/>
            </a:prstGeom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97EA91F-C7BA-4FC7-A605-3202F683CFF2}"/>
                </a:ext>
              </a:extLst>
            </p:cNvPr>
            <p:cNvSpPr txBox="1"/>
            <p:nvPr/>
          </p:nvSpPr>
          <p:spPr>
            <a:xfrm>
              <a:off x="3282672" y="5910330"/>
              <a:ext cx="25722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>
                  <a:effectLst/>
                  <a:latin typeface="wf_segoe-ui"/>
                </a:rPr>
                <a:t>Bracket Pair Colorizer</a:t>
              </a:r>
              <a:endParaRPr lang="en-US" altLang="zh-TW" b="0" i="0" dirty="0">
                <a:effectLst/>
                <a:latin typeface="wf_segoe-ui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906B951-BB84-4F0A-91D9-D9C91BC430F1}"/>
              </a:ext>
            </a:extLst>
          </p:cNvPr>
          <p:cNvGrpSpPr/>
          <p:nvPr/>
        </p:nvGrpSpPr>
        <p:grpSpPr>
          <a:xfrm>
            <a:off x="5893333" y="2378382"/>
            <a:ext cx="2287860" cy="1237598"/>
            <a:chOff x="6758940" y="1666919"/>
            <a:chExt cx="2287860" cy="1237598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66EFC0EE-34B9-40C8-9A3A-E292E04C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291" y="1666919"/>
              <a:ext cx="1991158" cy="904409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688779E-9FDE-4520-8295-8A0D75B521BC}"/>
                </a:ext>
              </a:extLst>
            </p:cNvPr>
            <p:cNvSpPr txBox="1"/>
            <p:nvPr/>
          </p:nvSpPr>
          <p:spPr>
            <a:xfrm>
              <a:off x="6758940" y="2535185"/>
              <a:ext cx="2287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>
                  <a:effectLst/>
                  <a:latin typeface="wf_segoe-ui"/>
                </a:rPr>
                <a:t>Babel JavaScript</a:t>
              </a:r>
              <a:endParaRPr lang="zh-TW" altLang="en-US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9E782DA-005E-460E-AE9F-DC3982AB8390}"/>
              </a:ext>
            </a:extLst>
          </p:cNvPr>
          <p:cNvGrpSpPr/>
          <p:nvPr/>
        </p:nvGrpSpPr>
        <p:grpSpPr>
          <a:xfrm>
            <a:off x="7965360" y="4382442"/>
            <a:ext cx="1790700" cy="1598678"/>
            <a:chOff x="8008620" y="3902405"/>
            <a:chExt cx="1790700" cy="1598678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7B8EA69-7BF5-4BCD-9C54-7C03B4A13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14" y="3902405"/>
              <a:ext cx="1219370" cy="1219370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DCE422F-3B40-4CB1-9506-DF771C4CD420}"/>
                </a:ext>
              </a:extLst>
            </p:cNvPr>
            <p:cNvSpPr txBox="1"/>
            <p:nvPr/>
          </p:nvSpPr>
          <p:spPr>
            <a:xfrm>
              <a:off x="8008620" y="5131751"/>
              <a:ext cx="1790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i="0" dirty="0" err="1">
                  <a:solidFill>
                    <a:srgbClr val="000000"/>
                  </a:solidFill>
                  <a:effectLst/>
                  <a:latin typeface="wf_segoe-ui"/>
                </a:rPr>
                <a:t>AutoFileName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184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wf_segoe-ui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ES6</dc:title>
  <dc:creator>智遠 成</dc:creator>
  <cp:lastModifiedBy>智遠 成</cp:lastModifiedBy>
  <cp:revision>14</cp:revision>
  <dcterms:created xsi:type="dcterms:W3CDTF">2020-09-17T01:36:33Z</dcterms:created>
  <dcterms:modified xsi:type="dcterms:W3CDTF">2020-12-01T02:04:38Z</dcterms:modified>
</cp:coreProperties>
</file>