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遠 成" initials="智遠" lastIdx="1" clrIdx="0">
    <p:extLst>
      <p:ext uri="{19B8F6BF-5375-455C-9EA6-DF929625EA0E}">
        <p15:presenceInfo xmlns:p15="http://schemas.microsoft.com/office/powerpoint/2012/main" userId="fd43e007af542b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95E"/>
    <a:srgbClr val="E6E6E6"/>
    <a:srgbClr val="4FC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9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15100-D723-4F74-87CD-BDB67315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E3249B-04F0-4A66-840E-FAB1207DB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4F194-B2E7-4F26-8FB8-DD53B81B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DEC5-BBDB-44DB-8ACE-93BD38F3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1FDB64-CDA1-4EC1-B495-B1A16FD8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0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AC4-E258-4AEE-AFCB-0827366F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7BF440-A149-47B3-B41E-BD9EBF1C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95C3EF-9210-497F-82FC-3A84443D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09FC0-B937-4802-8C45-C7D907BF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B5CEEF-9618-4CE2-BFB8-B740BC4D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1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D531CB-821F-47D0-A1F0-A9A017D21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0A2C09-F7F9-4BA9-92DE-E10EEBE8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5644F-48DD-4CBC-8488-397F0BCB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40D9F-294D-4EDC-BFCF-34DD7E07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56D00-CCDA-484D-8CE4-81F68F1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6D9FF-62E0-4FB4-B0C6-DE660C03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D5BA6-3D08-4C97-BDC9-011764F6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A5EEB-A615-414A-BAA9-43257FB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03D45-04FE-4C99-98C2-4040BA32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E6B9E-071E-465A-85B1-C62017FF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76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5AAA2-88E3-4BCB-ADAF-00391BB0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C12B6-E7AC-42D6-B5E4-836B7BA7F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106F-B4CA-46AA-B12B-2602C02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5C316-9B86-4C47-BDB8-DDFCCDD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1A51C-E960-4410-9FE0-99A83A39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7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9D822-6B2D-4FDC-85C6-87F5F003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CAE470-6A6F-4D60-B65C-FF25733D7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259641-7985-45AC-AA73-5C696D742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47592E-215A-4C32-AE4E-8696A5A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E4F793-7EA5-481E-8693-F3960AAF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274464-8797-4CA4-B9B8-962D8BE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22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47B53-74DD-4607-82CC-B02DC7AC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CB8038-A9FA-4332-9CA8-D814E87D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9EF915-F108-4081-A532-239AFB14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775D41-551D-46DE-9D9E-482C0316C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ACA15C-D1FB-46EB-9640-374F7998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E7E2C3-371E-4906-8054-DBC7690D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C8DD6-8E70-4B90-B4E8-255D0C0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FDC3B8-5B67-4DD9-855E-69C6052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9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5352D-A41E-46F2-A9CD-675A4672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F5BEE-C162-4D3C-A35D-823613BA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84AF0B-74F7-453D-9863-C001B974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DBE8-39AD-494D-8D5B-4301CF2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42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64711C-63BA-46FC-AAB7-F7A85A09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46D818-8524-4922-AB7A-9D0D1D74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C4E6F-2A40-4DBD-AC57-10A51AF5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8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A2769-2C3C-4225-BF76-5043C8D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AA647A-02EC-46AA-9447-15D326A0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D70DDC-CACC-464B-B334-80D2544FC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5AE435-4C08-4235-9D0E-FD30F402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F2AA9-E1A3-4A5E-91F9-75EFB6F1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D94F36-F2D7-405D-8F20-4B67FA0D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2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EA9DA7-6014-4333-947D-3390BEF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A0236-AABE-44F0-A7D8-7581D36BA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B864CF-DD74-46ED-A837-60E77B2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D9D3CD-FC98-46B4-BB20-9259B22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C5363-A398-426E-8C0A-D4DACD53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A92E03-4354-46D7-9DA2-5B75388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5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C0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D35B9C-EB13-4C80-BA15-E74C37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2F201D-6970-458B-AB80-517C9F8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04AD9-294F-493A-99F2-8E894CF3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673A-2C76-400E-AECF-A7C5CD58B306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F3DC46-D6E9-44B1-BE88-97FD6310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3F3D9-39EA-4F01-AF17-70C7432C0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0312B-7472-4F46-9FFE-919720F62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61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7C856E2-9AC1-461B-AF6B-B646023D5D1D}"/>
              </a:ext>
            </a:extLst>
          </p:cNvPr>
          <p:cNvSpPr txBox="1"/>
          <p:nvPr/>
        </p:nvSpPr>
        <p:spPr>
          <a:xfrm>
            <a:off x="1995801" y="4145280"/>
            <a:ext cx="8200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 </a:t>
            </a:r>
            <a:r>
              <a:rPr lang="zh-TW" altLang="en-US" sz="6600" b="1" i="0" u="none" strike="noStrike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基礎入門篇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F8BC940-76F8-4D13-A443-D427DE9F8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26" y="1873636"/>
            <a:ext cx="2312748" cy="20098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89B5C9-ABD9-4D66-BFAD-EFE71E0FE641}"/>
              </a:ext>
            </a:extLst>
          </p:cNvPr>
          <p:cNvSpPr txBox="1"/>
          <p:nvPr/>
        </p:nvSpPr>
        <p:spPr>
          <a:xfrm rot="528160">
            <a:off x="8145255" y="3783569"/>
            <a:ext cx="20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35495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Vue-Router</a:t>
            </a:r>
          </a:p>
        </p:txBody>
      </p:sp>
    </p:spTree>
    <p:extLst>
      <p:ext uri="{BB962C8B-B14F-4D97-AF65-F5344CB8AC3E}">
        <p14:creationId xmlns:p14="http://schemas.microsoft.com/office/powerpoint/2010/main" val="798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5571D0D-5501-4275-869E-CE93C97E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439"/>
            <a:ext cx="10515600" cy="96551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useRoute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1EAB5C8A-25B9-4324-A2F5-3734AF8ED10F}"/>
              </a:ext>
            </a:extLst>
          </p:cNvPr>
          <p:cNvSpPr txBox="1">
            <a:spLocks/>
          </p:cNvSpPr>
          <p:nvPr/>
        </p:nvSpPr>
        <p:spPr>
          <a:xfrm>
            <a:off x="838200" y="3180522"/>
            <a:ext cx="10515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useRouter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D70F09DB-CDEA-4CD6-98A6-6C76C15E4D6A}"/>
              </a:ext>
            </a:extLst>
          </p:cNvPr>
          <p:cNvSpPr txBox="1">
            <a:spLocks/>
          </p:cNvSpPr>
          <p:nvPr/>
        </p:nvSpPr>
        <p:spPr>
          <a:xfrm>
            <a:off x="838200" y="2215006"/>
            <a:ext cx="10515600" cy="550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用來獲取網址上面的參數</a:t>
            </a:r>
          </a:p>
        </p:txBody>
      </p:sp>
      <p:sp>
        <p:nvSpPr>
          <p:cNvPr id="9" name="標題 3">
            <a:extLst>
              <a:ext uri="{FF2B5EF4-FFF2-40B4-BE49-F238E27FC236}">
                <a16:creationId xmlns:a16="http://schemas.microsoft.com/office/drawing/2014/main" id="{2EAAA189-4069-4112-B38D-DF551F9332EB}"/>
              </a:ext>
            </a:extLst>
          </p:cNvPr>
          <p:cNvSpPr txBox="1">
            <a:spLocks/>
          </p:cNvSpPr>
          <p:nvPr/>
        </p:nvSpPr>
        <p:spPr>
          <a:xfrm>
            <a:off x="838200" y="4088294"/>
            <a:ext cx="10515600" cy="550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提供處理轉址相關的操作</a:t>
            </a:r>
            <a:r>
              <a:rPr lang="en-US" altLang="zh-TW" sz="2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8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65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F127E-716F-4ED8-90D4-6A9EA6B3C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4" y="813805"/>
            <a:ext cx="2620617" cy="469763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課堂上用 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595EAF-740C-4EC7-9905-7BCE5DE5B429}"/>
              </a:ext>
            </a:extLst>
          </p:cNvPr>
          <p:cNvSpPr txBox="1"/>
          <p:nvPr/>
        </p:nvSpPr>
        <p:spPr>
          <a:xfrm>
            <a:off x="900675" y="1630585"/>
            <a:ext cx="1013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https://vue-lessons-api.herokuapp.com/courses/list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取得課程列表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324B58-9DC6-42B1-B5A1-73E7ED7FCBA2}"/>
              </a:ext>
            </a:extLst>
          </p:cNvPr>
          <p:cNvSpPr txBox="1"/>
          <p:nvPr/>
        </p:nvSpPr>
        <p:spPr>
          <a:xfrm>
            <a:off x="900675" y="2163511"/>
            <a:ext cx="1013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https://vue-lessons-api.herokuapp.com/courses/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{id}   // 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取得單一課程內容</a:t>
            </a:r>
          </a:p>
        </p:txBody>
      </p:sp>
    </p:spTree>
    <p:extLst>
      <p:ext uri="{BB962C8B-B14F-4D97-AF65-F5344CB8AC3E}">
        <p14:creationId xmlns:p14="http://schemas.microsoft.com/office/powerpoint/2010/main" val="87819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81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useRoute</vt:lpstr>
      <vt:lpstr>課堂上用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智遠 成</dc:creator>
  <cp:lastModifiedBy>智遠 成</cp:lastModifiedBy>
  <cp:revision>85</cp:revision>
  <dcterms:created xsi:type="dcterms:W3CDTF">2020-09-24T04:16:46Z</dcterms:created>
  <dcterms:modified xsi:type="dcterms:W3CDTF">2020-11-17T04:26:47Z</dcterms:modified>
</cp:coreProperties>
</file>