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6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5073" y="3728483"/>
            <a:ext cx="394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Composition-API</a:t>
            </a:r>
            <a:endParaRPr lang="zh-TW" altLang="en-US" sz="2400" b="1" i="0" u="none" strike="noStrike" dirty="0">
              <a:solidFill>
                <a:srgbClr val="35495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5B1DCDB-7291-4428-AEB6-114A663D74C2}"/>
              </a:ext>
            </a:extLst>
          </p:cNvPr>
          <p:cNvSpPr txBox="1"/>
          <p:nvPr/>
        </p:nvSpPr>
        <p:spPr>
          <a:xfrm>
            <a:off x="1024604" y="2202890"/>
            <a:ext cx="556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處理共用邏輯的方式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3C082B-8F6F-4D73-B48D-0B92AC9CEFF0}"/>
              </a:ext>
            </a:extLst>
          </p:cNvPr>
          <p:cNvSpPr txBox="1"/>
          <p:nvPr/>
        </p:nvSpPr>
        <p:spPr>
          <a:xfrm>
            <a:off x="1773352" y="3093626"/>
            <a:ext cx="774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Mixins</a:t>
            </a:r>
            <a:endParaRPr lang="en-US" altLang="zh-TW" sz="2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Higher-order Components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HOC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Renderless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5B1DCDB-7291-4428-AEB6-114A663D74C2}"/>
              </a:ext>
            </a:extLst>
          </p:cNvPr>
          <p:cNvSpPr txBox="1"/>
          <p:nvPr/>
        </p:nvSpPr>
        <p:spPr>
          <a:xfrm>
            <a:off x="1024604" y="2202890"/>
            <a:ext cx="556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處理共用邏輯的方式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3C082B-8F6F-4D73-B48D-0B92AC9CEFF0}"/>
              </a:ext>
            </a:extLst>
          </p:cNvPr>
          <p:cNvSpPr txBox="1"/>
          <p:nvPr/>
        </p:nvSpPr>
        <p:spPr>
          <a:xfrm>
            <a:off x="1773352" y="3093626"/>
            <a:ext cx="774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Mixins</a:t>
            </a:r>
            <a:endParaRPr lang="en-US" altLang="zh-TW" sz="2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Higher-order Components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HOC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Renderless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 Components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E25E-B670-4D28-9238-A2D7B352141C}"/>
              </a:ext>
            </a:extLst>
          </p:cNvPr>
          <p:cNvGrpSpPr/>
          <p:nvPr/>
        </p:nvGrpSpPr>
        <p:grpSpPr>
          <a:xfrm rot="549632">
            <a:off x="5371811" y="1907956"/>
            <a:ext cx="5401206" cy="863285"/>
            <a:chOff x="4770783" y="817848"/>
            <a:chExt cx="5401206" cy="86328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2DFC52E-2D59-47EF-AE7B-B3B7AAFBAC51}"/>
                </a:ext>
              </a:extLst>
            </p:cNvPr>
            <p:cNvSpPr/>
            <p:nvPr/>
          </p:nvSpPr>
          <p:spPr>
            <a:xfrm>
              <a:off x="4770783" y="817848"/>
              <a:ext cx="5401206" cy="86328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E46091F-988F-44A7-AC3D-830B5742158E}"/>
                </a:ext>
              </a:extLst>
            </p:cNvPr>
            <p:cNvSpPr txBox="1"/>
            <p:nvPr/>
          </p:nvSpPr>
          <p:spPr>
            <a:xfrm>
              <a:off x="4770783" y="860363"/>
              <a:ext cx="540120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4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命名衝突</a:t>
              </a:r>
              <a:endPara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5B1DCDB-7291-4428-AEB6-114A663D74C2}"/>
              </a:ext>
            </a:extLst>
          </p:cNvPr>
          <p:cNvSpPr txBox="1"/>
          <p:nvPr/>
        </p:nvSpPr>
        <p:spPr>
          <a:xfrm>
            <a:off x="1024604" y="2202890"/>
            <a:ext cx="556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處理共用邏輯的方式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3C082B-8F6F-4D73-B48D-0B92AC9CEFF0}"/>
              </a:ext>
            </a:extLst>
          </p:cNvPr>
          <p:cNvSpPr txBox="1"/>
          <p:nvPr/>
        </p:nvSpPr>
        <p:spPr>
          <a:xfrm>
            <a:off x="1773352" y="3093626"/>
            <a:ext cx="774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Mixins</a:t>
            </a:r>
            <a:endParaRPr lang="en-US" altLang="zh-TW" sz="2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Higher-order Components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HOC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Renderless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 Components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E25E-B670-4D28-9238-A2D7B352141C}"/>
              </a:ext>
            </a:extLst>
          </p:cNvPr>
          <p:cNvGrpSpPr/>
          <p:nvPr/>
        </p:nvGrpSpPr>
        <p:grpSpPr>
          <a:xfrm rot="549632">
            <a:off x="5371811" y="1907956"/>
            <a:ext cx="5401206" cy="863285"/>
            <a:chOff x="4770783" y="817848"/>
            <a:chExt cx="5401206" cy="86328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2DFC52E-2D59-47EF-AE7B-B3B7AAFBAC51}"/>
                </a:ext>
              </a:extLst>
            </p:cNvPr>
            <p:cNvSpPr/>
            <p:nvPr/>
          </p:nvSpPr>
          <p:spPr>
            <a:xfrm>
              <a:off x="4770783" y="817848"/>
              <a:ext cx="5401206" cy="86328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E46091F-988F-44A7-AC3D-830B5742158E}"/>
                </a:ext>
              </a:extLst>
            </p:cNvPr>
            <p:cNvSpPr txBox="1"/>
            <p:nvPr/>
          </p:nvSpPr>
          <p:spPr>
            <a:xfrm>
              <a:off x="4770783" y="860363"/>
              <a:ext cx="540120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4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命名衝突</a:t>
              </a:r>
              <a:endPara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6858D95-138C-43A3-A345-D79FE328E50E}"/>
              </a:ext>
            </a:extLst>
          </p:cNvPr>
          <p:cNvGrpSpPr/>
          <p:nvPr/>
        </p:nvGrpSpPr>
        <p:grpSpPr>
          <a:xfrm rot="21138617">
            <a:off x="1058074" y="3131548"/>
            <a:ext cx="5401206" cy="863285"/>
            <a:chOff x="4770783" y="817848"/>
            <a:chExt cx="5401206" cy="86328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72A6A8-0CF1-4611-973A-2C168C335F80}"/>
                </a:ext>
              </a:extLst>
            </p:cNvPr>
            <p:cNvSpPr/>
            <p:nvPr/>
          </p:nvSpPr>
          <p:spPr>
            <a:xfrm>
              <a:off x="4770783" y="817848"/>
              <a:ext cx="5401206" cy="86328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C4D27BC-47F0-464E-9BE9-6A9AE5AE045D}"/>
                </a:ext>
              </a:extLst>
            </p:cNvPr>
            <p:cNvSpPr txBox="1"/>
            <p:nvPr/>
          </p:nvSpPr>
          <p:spPr>
            <a:xfrm>
              <a:off x="4770783" y="987880"/>
              <a:ext cx="54012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產生多餘的元件實體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5B1DCDB-7291-4428-AEB6-114A663D74C2}"/>
              </a:ext>
            </a:extLst>
          </p:cNvPr>
          <p:cNvSpPr txBox="1"/>
          <p:nvPr/>
        </p:nvSpPr>
        <p:spPr>
          <a:xfrm>
            <a:off x="1024604" y="2202890"/>
            <a:ext cx="556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處理共用邏輯的方式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3C082B-8F6F-4D73-B48D-0B92AC9CEFF0}"/>
              </a:ext>
            </a:extLst>
          </p:cNvPr>
          <p:cNvSpPr txBox="1"/>
          <p:nvPr/>
        </p:nvSpPr>
        <p:spPr>
          <a:xfrm>
            <a:off x="1773352" y="3093626"/>
            <a:ext cx="774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Mixins</a:t>
            </a:r>
            <a:endParaRPr lang="en-US" altLang="zh-TW" sz="2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Higher-order Components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HOC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i="0" dirty="0" err="1">
                <a:solidFill>
                  <a:schemeClr val="bg1"/>
                </a:solidFill>
                <a:effectLst/>
                <a:latin typeface="-apple-system"/>
              </a:rPr>
              <a:t>Renderless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 Components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E25E-B670-4D28-9238-A2D7B352141C}"/>
              </a:ext>
            </a:extLst>
          </p:cNvPr>
          <p:cNvGrpSpPr/>
          <p:nvPr/>
        </p:nvGrpSpPr>
        <p:grpSpPr>
          <a:xfrm rot="549632">
            <a:off x="5371811" y="1907956"/>
            <a:ext cx="5401206" cy="863285"/>
            <a:chOff x="4770783" y="817848"/>
            <a:chExt cx="5401206" cy="86328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2DFC52E-2D59-47EF-AE7B-B3B7AAFBAC51}"/>
                </a:ext>
              </a:extLst>
            </p:cNvPr>
            <p:cNvSpPr/>
            <p:nvPr/>
          </p:nvSpPr>
          <p:spPr>
            <a:xfrm>
              <a:off x="4770783" y="817848"/>
              <a:ext cx="5401206" cy="86328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E46091F-988F-44A7-AC3D-830B5742158E}"/>
                </a:ext>
              </a:extLst>
            </p:cNvPr>
            <p:cNvSpPr txBox="1"/>
            <p:nvPr/>
          </p:nvSpPr>
          <p:spPr>
            <a:xfrm>
              <a:off x="4770783" y="860363"/>
              <a:ext cx="540120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4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命名衝突</a:t>
              </a:r>
              <a:endPara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8939F88-7CFD-4058-9AE4-C495C1CD84BE}"/>
              </a:ext>
            </a:extLst>
          </p:cNvPr>
          <p:cNvGrpSpPr/>
          <p:nvPr/>
        </p:nvGrpSpPr>
        <p:grpSpPr>
          <a:xfrm rot="321964">
            <a:off x="5277826" y="4801992"/>
            <a:ext cx="5401206" cy="863285"/>
            <a:chOff x="4770783" y="817848"/>
            <a:chExt cx="5401206" cy="86328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6D879E-67F1-428D-95ED-F06DDDB51CC2}"/>
                </a:ext>
              </a:extLst>
            </p:cNvPr>
            <p:cNvSpPr/>
            <p:nvPr/>
          </p:nvSpPr>
          <p:spPr>
            <a:xfrm>
              <a:off x="4770783" y="817848"/>
              <a:ext cx="5401206" cy="86328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B912016-D010-4328-A99B-8B867B5C5AA2}"/>
                </a:ext>
              </a:extLst>
            </p:cNvPr>
            <p:cNvSpPr txBox="1"/>
            <p:nvPr/>
          </p:nvSpPr>
          <p:spPr>
            <a:xfrm>
              <a:off x="4770783" y="926324"/>
              <a:ext cx="5401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6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資料難以追蹤來源</a:t>
              </a:r>
              <a:endPara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6858D95-138C-43A3-A345-D79FE328E50E}"/>
              </a:ext>
            </a:extLst>
          </p:cNvPr>
          <p:cNvGrpSpPr/>
          <p:nvPr/>
        </p:nvGrpSpPr>
        <p:grpSpPr>
          <a:xfrm rot="21138617">
            <a:off x="1058074" y="3131548"/>
            <a:ext cx="5401206" cy="863285"/>
            <a:chOff x="4770783" y="817848"/>
            <a:chExt cx="5401206" cy="86328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72A6A8-0CF1-4611-973A-2C168C335F80}"/>
                </a:ext>
              </a:extLst>
            </p:cNvPr>
            <p:cNvSpPr/>
            <p:nvPr/>
          </p:nvSpPr>
          <p:spPr>
            <a:xfrm>
              <a:off x="4770783" y="817848"/>
              <a:ext cx="5401206" cy="86328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C4D27BC-47F0-464E-9BE9-6A9AE5AE045D}"/>
                </a:ext>
              </a:extLst>
            </p:cNvPr>
            <p:cNvSpPr txBox="1"/>
            <p:nvPr/>
          </p:nvSpPr>
          <p:spPr>
            <a:xfrm>
              <a:off x="4770783" y="987880"/>
              <a:ext cx="54012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產生多餘的元件實體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5B1DCDB-7291-4428-AEB6-114A663D74C2}"/>
              </a:ext>
            </a:extLst>
          </p:cNvPr>
          <p:cNvSpPr txBox="1"/>
          <p:nvPr/>
        </p:nvSpPr>
        <p:spPr>
          <a:xfrm>
            <a:off x="1024604" y="2202890"/>
            <a:ext cx="556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Vue3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-apple-system"/>
              </a:rPr>
              <a:t>Composition API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BD9DEFB-8F98-47A9-B61A-9E97B25A74FC}"/>
              </a:ext>
            </a:extLst>
          </p:cNvPr>
          <p:cNvSpPr txBox="1"/>
          <p:nvPr/>
        </p:nvSpPr>
        <p:spPr>
          <a:xfrm>
            <a:off x="1773352" y="3093626"/>
            <a:ext cx="7744547" cy="19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資料追蹤清晰</a:t>
            </a: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不會有命名衝突的問題</a:t>
            </a: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不需要產生多餘的元件</a:t>
            </a: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88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22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117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60</cp:revision>
  <dcterms:created xsi:type="dcterms:W3CDTF">2020-09-24T04:16:46Z</dcterms:created>
  <dcterms:modified xsi:type="dcterms:W3CDTF">2020-12-02T04:25:12Z</dcterms:modified>
</cp:coreProperties>
</file>