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8" r:id="rId4"/>
    <p:sldId id="269" r:id="rId5"/>
    <p:sldId id="27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en-US" altLang="zh-TW" sz="2400" b="1" dirty="0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API</a:t>
            </a:r>
            <a:endParaRPr lang="zh-TW" altLang="en-US" sz="2400" b="1" i="0" u="none" strike="noStrike" dirty="0">
              <a:solidFill>
                <a:srgbClr val="35495E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7F34F8A7-44BC-4A64-AC09-4D1B04334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71" y="307409"/>
            <a:ext cx="8113658" cy="62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9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8"/>
            <a:ext cx="11100117" cy="9573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29CA51C-EEE8-49DF-8583-764F92DC8ABC}"/>
              </a:ext>
            </a:extLst>
          </p:cNvPr>
          <p:cNvSpPr/>
          <p:nvPr/>
        </p:nvSpPr>
        <p:spPr>
          <a:xfrm>
            <a:off x="598597" y="930019"/>
            <a:ext cx="10780327" cy="24989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355912-BD4B-410E-AB1E-76BF919A174D}"/>
              </a:ext>
            </a:extLst>
          </p:cNvPr>
          <p:cNvSpPr txBox="1"/>
          <p:nvPr/>
        </p:nvSpPr>
        <p:spPr>
          <a:xfrm>
            <a:off x="863284" y="1146357"/>
            <a:ext cx="93257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"https://vue-lessons-api.herokuapp.com/"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getPhotoRequest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"/photo/list"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D7208D-BCD2-4163-BC9B-5EC537D40707}"/>
              </a:ext>
            </a:extLst>
          </p:cNvPr>
          <p:cNvSpPr txBox="1"/>
          <p:nvPr/>
        </p:nvSpPr>
        <p:spPr>
          <a:xfrm>
            <a:off x="547797" y="512323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/photoRequest.js</a:t>
            </a:r>
            <a:endParaRPr lang="zh-TW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056D83-7A77-4D9B-AC27-64018BC332BA}"/>
              </a:ext>
            </a:extLst>
          </p:cNvPr>
          <p:cNvSpPr/>
          <p:nvPr/>
        </p:nvSpPr>
        <p:spPr>
          <a:xfrm>
            <a:off x="700472" y="4616741"/>
            <a:ext cx="10780327" cy="1669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C80B5A-5233-46DB-8F1F-DBB5175FB355}"/>
              </a:ext>
            </a:extLst>
          </p:cNvPr>
          <p:cNvSpPr txBox="1"/>
          <p:nvPr/>
        </p:nvSpPr>
        <p:spPr>
          <a:xfrm>
            <a:off x="925759" y="4978457"/>
            <a:ext cx="9325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getPhotoRequest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"./photoRequest.js"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apiGetPhotoRequest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getPhotoRequest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EF1343-6534-4063-8EC5-0163DDDF517D}"/>
              </a:ext>
            </a:extLst>
          </p:cNvPr>
          <p:cNvSpPr txBox="1"/>
          <p:nvPr/>
        </p:nvSpPr>
        <p:spPr>
          <a:xfrm>
            <a:off x="598597" y="4186435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/index.js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8052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F05759-4BF1-46D3-BB52-DEEE040896D2}"/>
              </a:ext>
            </a:extLst>
          </p:cNvPr>
          <p:cNvSpPr/>
          <p:nvPr/>
        </p:nvSpPr>
        <p:spPr>
          <a:xfrm>
            <a:off x="7389351" y="351561"/>
            <a:ext cx="4407673" cy="23439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71DDB6-6D28-4456-9A55-3463AD1E4D87}"/>
              </a:ext>
            </a:extLst>
          </p:cNvPr>
          <p:cNvSpPr txBox="1"/>
          <p:nvPr/>
        </p:nvSpPr>
        <p:spPr>
          <a:xfrm>
            <a:off x="7389351" y="691995"/>
            <a:ext cx="440767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handInit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commit })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res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apiGetPhotoList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((response)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B2A441-1198-479A-A372-888032F4B98E}"/>
              </a:ext>
            </a:extLst>
          </p:cNvPr>
          <p:cNvSpPr/>
          <p:nvPr/>
        </p:nvSpPr>
        <p:spPr>
          <a:xfrm>
            <a:off x="394976" y="1987826"/>
            <a:ext cx="6522660" cy="360989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B6FCEB-7AB5-4AAF-BC32-492E1E82B52A}"/>
              </a:ext>
            </a:extLst>
          </p:cNvPr>
          <p:cNvSpPr txBox="1"/>
          <p:nvPr/>
        </p:nvSpPr>
        <p:spPr>
          <a:xfrm>
            <a:off x="394976" y="2530973"/>
            <a:ext cx="65226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handInit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commit }) {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res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apiGetPhotoList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setPhoto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TW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TW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(error) {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(error);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2CE83CD-54F8-43A4-83AF-0D5CF101A31E}"/>
              </a:ext>
            </a:extLst>
          </p:cNvPr>
          <p:cNvSpPr/>
          <p:nvPr/>
        </p:nvSpPr>
        <p:spPr>
          <a:xfrm rot="8805817">
            <a:off x="6240639" y="1815355"/>
            <a:ext cx="1428584" cy="95415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78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270</Words>
  <Application>Microsoft Office PowerPoint</Application>
  <PresentationFormat>寬螢幕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課程用API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54</cp:revision>
  <dcterms:created xsi:type="dcterms:W3CDTF">2020-09-24T04:16:46Z</dcterms:created>
  <dcterms:modified xsi:type="dcterms:W3CDTF">2020-11-30T03:10:52Z</dcterms:modified>
</cp:coreProperties>
</file>