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4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7015073" y="3728483"/>
            <a:ext cx="3949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0" u="none" strike="noStrike" dirty="0">
                <a:solidFill>
                  <a:srgbClr val="35495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Other issues</a:t>
            </a:r>
            <a:endParaRPr lang="zh-TW" altLang="en-US" sz="2400" b="1" i="0" u="none" strike="noStrike" dirty="0">
              <a:solidFill>
                <a:srgbClr val="35495E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D16BDC-3E01-40DC-9E81-F763C3BDFFCD}"/>
              </a:ext>
            </a:extLst>
          </p:cNvPr>
          <p:cNvSpPr/>
          <p:nvPr/>
        </p:nvSpPr>
        <p:spPr>
          <a:xfrm>
            <a:off x="2658007" y="1723730"/>
            <a:ext cx="7053943" cy="39387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938C7D2-890B-4F8A-AC4E-C25379260F7D}"/>
              </a:ext>
            </a:extLst>
          </p:cNvPr>
          <p:cNvSpPr txBox="1"/>
          <p:nvPr/>
        </p:nvSpPr>
        <p:spPr>
          <a:xfrm>
            <a:off x="144827" y="144746"/>
            <a:ext cx="3181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i="0" dirty="0">
                <a:solidFill>
                  <a:schemeClr val="bg1"/>
                </a:solidFill>
                <a:effectLst/>
                <a:latin typeface="SFMono-Regular"/>
              </a:rPr>
              <a:t> Script Setup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4572191-898C-4AB4-B419-04BA733194A9}"/>
              </a:ext>
            </a:extLst>
          </p:cNvPr>
          <p:cNvSpPr txBox="1"/>
          <p:nvPr/>
        </p:nvSpPr>
        <p:spPr>
          <a:xfrm>
            <a:off x="3133665" y="2092725"/>
            <a:ext cx="609694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import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reactive, ref } </a:t>
            </a:r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TW" sz="16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handAddidx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() </a:t>
            </a:r>
            <a:r>
              <a:rPr lang="en-US" altLang="zh-TW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TW" sz="1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&gt;{{ </a:t>
            </a:r>
            <a:r>
              <a:rPr lang="en-US" altLang="zh-TW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}}&lt;/</a:t>
            </a:r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@</a:t>
            </a:r>
            <a:r>
              <a:rPr lang="en-US" altLang="zh-TW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="handAddidx"&gt;add&lt;/</a:t>
            </a:r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TW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E830AB8-DE82-4830-B924-B41178A702C7}"/>
              </a:ext>
            </a:extLst>
          </p:cNvPr>
          <p:cNvSpPr txBox="1"/>
          <p:nvPr/>
        </p:nvSpPr>
        <p:spPr>
          <a:xfrm>
            <a:off x="275455" y="697040"/>
            <a:ext cx="33636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https://github.com/vuejs/rfcs/pull/227</a:t>
            </a:r>
          </a:p>
        </p:txBody>
      </p:sp>
    </p:spTree>
    <p:extLst>
      <p:ext uri="{BB962C8B-B14F-4D97-AF65-F5344CB8AC3E}">
        <p14:creationId xmlns:p14="http://schemas.microsoft.com/office/powerpoint/2010/main" val="34318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FB3D209-7187-472C-A5D9-677DB466C089}"/>
              </a:ext>
            </a:extLst>
          </p:cNvPr>
          <p:cNvSpPr/>
          <p:nvPr/>
        </p:nvSpPr>
        <p:spPr>
          <a:xfrm>
            <a:off x="2480997" y="1797564"/>
            <a:ext cx="7685314" cy="411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D32838-E43B-453D-AB63-78FD33D9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5" y="229352"/>
            <a:ext cx="6039677" cy="605535"/>
          </a:xfrm>
        </p:spPr>
        <p:txBody>
          <a:bodyPr>
            <a:normAutofit fontScale="90000"/>
          </a:bodyPr>
          <a:lstStyle/>
          <a:p>
            <a:r>
              <a:rPr lang="en-US" altLang="zh-TW" b="1" i="0" dirty="0">
                <a:solidFill>
                  <a:schemeClr val="bg1"/>
                </a:solidFill>
                <a:effectLst/>
                <a:latin typeface="-apple-system"/>
              </a:rPr>
              <a:t>Style CSS variable injection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C184A3-19EA-40BA-95E6-60E54FC0696A}"/>
              </a:ext>
            </a:extLst>
          </p:cNvPr>
          <p:cNvSpPr txBox="1"/>
          <p:nvPr/>
        </p:nvSpPr>
        <p:spPr>
          <a:xfrm>
            <a:off x="2939143" y="2154303"/>
            <a:ext cx="687787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import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ref }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  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name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"Mike"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  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colorRed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"#ff0000"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 &lt;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&gt;{{ name }}&lt;/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scss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  .title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   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v-bind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colorRed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B94E72-54AD-4979-930B-2FC2C9BDE970}"/>
              </a:ext>
            </a:extLst>
          </p:cNvPr>
          <p:cNvSpPr txBox="1"/>
          <p:nvPr/>
        </p:nvSpPr>
        <p:spPr>
          <a:xfrm>
            <a:off x="338405" y="784649"/>
            <a:ext cx="6096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https://github.com/vuejs/rfcs/pull/231</a:t>
            </a:r>
          </a:p>
        </p:txBody>
      </p:sp>
    </p:spTree>
    <p:extLst>
      <p:ext uri="{BB962C8B-B14F-4D97-AF65-F5344CB8AC3E}">
        <p14:creationId xmlns:p14="http://schemas.microsoft.com/office/powerpoint/2010/main" val="174656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233</Words>
  <Application>Microsoft Office PowerPoint</Application>
  <PresentationFormat>寬螢幕</PresentationFormat>
  <Paragraphs>30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-apple-system</vt:lpstr>
      <vt:lpstr>SFMono-Regular</vt:lpstr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Style CSS variable injection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70</cp:revision>
  <dcterms:created xsi:type="dcterms:W3CDTF">2020-09-24T04:16:46Z</dcterms:created>
  <dcterms:modified xsi:type="dcterms:W3CDTF">2020-12-03T03:46:48Z</dcterms:modified>
</cp:coreProperties>
</file>