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v3.vuejs.org/guide/events.html#multiple-event-handle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  <a:endParaRPr lang="zh-TW" altLang="en-US" sz="2400" b="1" i="0" u="none" strike="noStrike" dirty="0">
              <a:solidFill>
                <a:srgbClr val="35495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273" y="2853315"/>
            <a:ext cx="8939537" cy="691262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F8F8F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事件修飾符 </a:t>
            </a:r>
            <a:r>
              <a:rPr lang="en-US" altLang="zh-TW" sz="32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Event Modifiers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5273" y="3544577"/>
            <a:ext cx="1067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hlinkClick r:id="rId1"/>
              </a:rPr>
              <a:t>https://v3.vuejs.org/guide/events.html#multiple-event-handlers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https://vue-lessons-api.herokuapp.com/dom/content</a:t>
            </a:r>
            <a:r>
              <a:rPr lang="zh-TW" altLang="en-US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  <a:endParaRPr lang="zh-TW" altLang="en-US" sz="1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  <a:endParaRPr lang="zh-TW" altLang="en-US" sz="14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寬螢幕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新細明體</vt:lpstr>
      <vt:lpstr>Wingdings</vt:lpstr>
      <vt:lpstr>微軟正黑體</vt:lpstr>
      <vt:lpstr>苹方-简</vt:lpstr>
      <vt:lpstr>微軟正黑體 Light</vt:lpstr>
      <vt:lpstr>微软雅黑</vt:lpstr>
      <vt:lpstr>汉仪旗黑</vt:lpstr>
      <vt:lpstr>SimSun</vt:lpstr>
      <vt:lpstr>Arial Unicode MS</vt:lpstr>
      <vt:lpstr>Calibri</vt:lpstr>
      <vt:lpstr>Helvetica Neue</vt:lpstr>
      <vt:lpstr>宋体-繁</vt:lpstr>
      <vt:lpstr>Calibri Light</vt:lpstr>
      <vt:lpstr>汉仪书宋二KW</vt:lpstr>
      <vt:lpstr>Office 佈景主題</vt:lpstr>
      <vt:lpstr>PowerPoint 演示文稿</vt:lpstr>
      <vt:lpstr>PowerPoint 演示文稿</vt:lpstr>
      <vt:lpstr>選擇 ref ? 還是 reactive ?</vt:lpstr>
      <vt:lpstr>PowerPoint 演示文稿</vt:lpstr>
      <vt:lpstr>PowerPoint 演示文稿</vt:lpstr>
      <vt:lpstr>PowerPoint 演示文稿</vt:lpstr>
      <vt:lpstr>PowerPoint 演示文稿</vt:lpstr>
      <vt:lpstr>Computed 跟 Methods</vt:lpstr>
      <vt:lpstr>PowerPoint 演示文稿</vt:lpstr>
      <vt:lpstr>PowerPoint 演示文稿</vt:lpstr>
      <vt:lpstr>PowerPoint 演示文稿</vt:lpstr>
      <vt:lpstr>事件修飾符 Event Modifiers </vt:lpstr>
      <vt:lpstr>課程用API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amoschen</cp:lastModifiedBy>
  <cp:revision>45</cp:revision>
  <dcterms:created xsi:type="dcterms:W3CDTF">2022-07-11T13:52:00Z</dcterms:created>
  <dcterms:modified xsi:type="dcterms:W3CDTF">2022-07-11T13:52:00Z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1028-3.9.3.6359</vt:lpwstr>
  </property>
</Properties>
</file>